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1"/>
  </p:handoutMasterIdLst>
  <p:sldIdLst>
    <p:sldId id="304" r:id="rId5"/>
    <p:sldId id="305" r:id="rId6"/>
    <p:sldId id="306" r:id="rId7"/>
    <p:sldId id="307" r:id="rId8"/>
    <p:sldId id="308" r:id="rId9"/>
    <p:sldId id="309" r:id="rId10"/>
    <p:sldId id="289" r:id="rId11"/>
    <p:sldId id="290" r:id="rId12"/>
    <p:sldId id="302" r:id="rId13"/>
    <p:sldId id="301" r:id="rId14"/>
    <p:sldId id="293" r:id="rId15"/>
    <p:sldId id="310" r:id="rId16"/>
    <p:sldId id="294" r:id="rId17"/>
    <p:sldId id="311" r:id="rId18"/>
    <p:sldId id="303"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52" userDrawn="1">
          <p15:clr>
            <a:srgbClr val="A4A3A4"/>
          </p15:clr>
        </p15:guide>
        <p15:guide id="8" orient="horz" pos="3744" userDrawn="1">
          <p15:clr>
            <a:srgbClr val="A4A3A4"/>
          </p15:clr>
        </p15:guide>
        <p15:guide id="9" pos="37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ền Nguyễn" initials="HN" lastIdx="2" clrIdx="0">
    <p:extLst>
      <p:ext uri="{19B8F6BF-5375-455C-9EA6-DF929625EA0E}">
        <p15:presenceInfo xmlns:p15="http://schemas.microsoft.com/office/powerpoint/2012/main" userId="9150202de6d96c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7508"/>
    <a:srgbClr val="E4B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3725" autoAdjust="0"/>
  </p:normalViewPr>
  <p:slideViewPr>
    <p:cSldViewPr snapToGrid="0" showGuides="1">
      <p:cViewPr varScale="1">
        <p:scale>
          <a:sx n="83" d="100"/>
          <a:sy n="83" d="100"/>
        </p:scale>
        <p:origin x="595" y="67"/>
      </p:cViewPr>
      <p:guideLst>
        <p:guide orient="horz" pos="1344"/>
        <p:guide pos="552"/>
        <p:guide orient="horz" pos="3744"/>
        <p:guide pos="3792"/>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ền Nguyễn" userId="9150202de6d96c26" providerId="LiveId" clId="{A1C55015-83B0-4A70-AFB9-E24F5BB6B08F}"/>
    <pc:docChg chg="undo custSel addSld delSld modSld">
      <pc:chgData name="Hiền Nguyễn" userId="9150202de6d96c26" providerId="LiveId" clId="{A1C55015-83B0-4A70-AFB9-E24F5BB6B08F}" dt="2021-01-22T02:55:20.627" v="8339" actId="20577"/>
      <pc:docMkLst>
        <pc:docMk/>
      </pc:docMkLst>
      <pc:sldChg chg="addSp modSp mod modTransition">
        <pc:chgData name="Hiền Nguyễn" userId="9150202de6d96c26" providerId="LiveId" clId="{A1C55015-83B0-4A70-AFB9-E24F5BB6B08F}" dt="2021-01-22T02:55:20.627" v="8339" actId="20577"/>
        <pc:sldMkLst>
          <pc:docMk/>
          <pc:sldMk cId="2437550428" sldId="289"/>
        </pc:sldMkLst>
        <pc:spChg chg="mod">
          <ac:chgData name="Hiền Nguyễn" userId="9150202de6d96c26" providerId="LiveId" clId="{A1C55015-83B0-4A70-AFB9-E24F5BB6B08F}" dt="2021-01-21T15:41:42.709" v="4473" actId="1076"/>
          <ac:spMkLst>
            <pc:docMk/>
            <pc:sldMk cId="2437550428" sldId="289"/>
            <ac:spMk id="2" creationId="{6047E3D5-B129-455A-8D61-5DE355CFB91F}"/>
          </ac:spMkLst>
        </pc:spChg>
        <pc:spChg chg="mod">
          <ac:chgData name="Hiền Nguyễn" userId="9150202de6d96c26" providerId="LiveId" clId="{A1C55015-83B0-4A70-AFB9-E24F5BB6B08F}" dt="2021-01-22T02:55:20.627" v="8339" actId="20577"/>
          <ac:spMkLst>
            <pc:docMk/>
            <pc:sldMk cId="2437550428" sldId="289"/>
            <ac:spMk id="3" creationId="{EDE512D6-1B42-4E1C-AEE3-478A340AC162}"/>
          </ac:spMkLst>
        </pc:spChg>
        <pc:spChg chg="mod">
          <ac:chgData name="Hiền Nguyễn" userId="9150202de6d96c26" providerId="LiveId" clId="{A1C55015-83B0-4A70-AFB9-E24F5BB6B08F}" dt="2021-01-21T15:41:35.388" v="4470" actId="1076"/>
          <ac:spMkLst>
            <pc:docMk/>
            <pc:sldMk cId="2437550428" sldId="289"/>
            <ac:spMk id="4" creationId="{88B348B4-1179-40C0-B903-717D79F0A399}"/>
          </ac:spMkLst>
        </pc:spChg>
        <pc:spChg chg="add mod">
          <ac:chgData name="Hiền Nguyễn" userId="9150202de6d96c26" providerId="LiveId" clId="{A1C55015-83B0-4A70-AFB9-E24F5BB6B08F}" dt="2021-01-21T09:09:35.443" v="1299" actId="1582"/>
          <ac:spMkLst>
            <pc:docMk/>
            <pc:sldMk cId="2437550428" sldId="289"/>
            <ac:spMk id="5" creationId="{0946E54D-3771-4C5F-BC92-0B10425A187E}"/>
          </ac:spMkLst>
        </pc:spChg>
        <pc:picChg chg="mod">
          <ac:chgData name="Hiền Nguyễn" userId="9150202de6d96c26" providerId="LiveId" clId="{A1C55015-83B0-4A70-AFB9-E24F5BB6B08F}" dt="2021-01-21T15:41:37.169" v="4471" actId="1076"/>
          <ac:picMkLst>
            <pc:docMk/>
            <pc:sldMk cId="2437550428" sldId="289"/>
            <ac:picMk id="10" creationId="{8A4FC9B1-AAE5-49E7-9209-B1CD7DC8CD92}"/>
          </ac:picMkLst>
        </pc:picChg>
      </pc:sldChg>
      <pc:sldChg chg="addSp modSp mod modAnim">
        <pc:chgData name="Hiền Nguyễn" userId="9150202de6d96c26" providerId="LiveId" clId="{A1C55015-83B0-4A70-AFB9-E24F5BB6B08F}" dt="2021-01-21T15:55:34.474" v="4970"/>
        <pc:sldMkLst>
          <pc:docMk/>
          <pc:sldMk cId="3001952327" sldId="290"/>
        </pc:sldMkLst>
        <pc:spChg chg="mod">
          <ac:chgData name="Hiền Nguyễn" userId="9150202de6d96c26" providerId="LiveId" clId="{A1C55015-83B0-4A70-AFB9-E24F5BB6B08F}" dt="2021-01-21T15:48:10.065" v="4844" actId="1076"/>
          <ac:spMkLst>
            <pc:docMk/>
            <pc:sldMk cId="3001952327" sldId="290"/>
            <ac:spMk id="2" creationId="{88796520-2640-4559-BAB1-ADE3A7386530}"/>
          </ac:spMkLst>
        </pc:spChg>
        <pc:spChg chg="add mod">
          <ac:chgData name="Hiền Nguyễn" userId="9150202de6d96c26" providerId="LiveId" clId="{A1C55015-83B0-4A70-AFB9-E24F5BB6B08F}" dt="2021-01-21T15:49:08.032" v="4893" actId="1076"/>
          <ac:spMkLst>
            <pc:docMk/>
            <pc:sldMk cId="3001952327" sldId="290"/>
            <ac:spMk id="3" creationId="{E6A83E75-54CF-4A8F-B7DC-690136811C35}"/>
          </ac:spMkLst>
        </pc:spChg>
        <pc:spChg chg="add mod">
          <ac:chgData name="Hiền Nguyễn" userId="9150202de6d96c26" providerId="LiveId" clId="{A1C55015-83B0-4A70-AFB9-E24F5BB6B08F}" dt="2021-01-21T15:53:35.761" v="4958" actId="20577"/>
          <ac:spMkLst>
            <pc:docMk/>
            <pc:sldMk cId="3001952327" sldId="290"/>
            <ac:spMk id="4" creationId="{6561BA05-82E6-45B7-84D1-0054EF427A7C}"/>
          </ac:spMkLst>
        </pc:spChg>
        <pc:spChg chg="mod">
          <ac:chgData name="Hiền Nguyễn" userId="9150202de6d96c26" providerId="LiveId" clId="{A1C55015-83B0-4A70-AFB9-E24F5BB6B08F}" dt="2021-01-21T15:48:12.525" v="4845" actId="1076"/>
          <ac:spMkLst>
            <pc:docMk/>
            <pc:sldMk cId="3001952327" sldId="290"/>
            <ac:spMk id="6" creationId="{DED39638-AED5-4483-9DDA-49E033B81173}"/>
          </ac:spMkLst>
        </pc:spChg>
        <pc:spChg chg="add mod">
          <ac:chgData name="Hiền Nguyễn" userId="9150202de6d96c26" providerId="LiveId" clId="{A1C55015-83B0-4A70-AFB9-E24F5BB6B08F}" dt="2021-01-21T15:49:24.100" v="4897" actId="1076"/>
          <ac:spMkLst>
            <pc:docMk/>
            <pc:sldMk cId="3001952327" sldId="290"/>
            <ac:spMk id="7" creationId="{6A479BC5-457A-4EFC-B1E1-DE14D9312161}"/>
          </ac:spMkLst>
        </pc:spChg>
        <pc:spChg chg="add mod">
          <ac:chgData name="Hiền Nguyễn" userId="9150202de6d96c26" providerId="LiveId" clId="{A1C55015-83B0-4A70-AFB9-E24F5BB6B08F}" dt="2021-01-21T15:48:27.865" v="4850" actId="1076"/>
          <ac:spMkLst>
            <pc:docMk/>
            <pc:sldMk cId="3001952327" sldId="290"/>
            <ac:spMk id="8" creationId="{CE1EBAF0-5E75-4F5A-9C03-44D967056F72}"/>
          </ac:spMkLst>
        </pc:spChg>
        <pc:spChg chg="add mod">
          <ac:chgData name="Hiền Nguyễn" userId="9150202de6d96c26" providerId="LiveId" clId="{A1C55015-83B0-4A70-AFB9-E24F5BB6B08F}" dt="2021-01-21T15:53:55.435" v="4962" actId="20577"/>
          <ac:spMkLst>
            <pc:docMk/>
            <pc:sldMk cId="3001952327" sldId="290"/>
            <ac:spMk id="11" creationId="{45621351-52F5-4B45-925A-7470AF0BE24B}"/>
          </ac:spMkLst>
        </pc:spChg>
        <pc:spChg chg="add mod">
          <ac:chgData name="Hiền Nguyễn" userId="9150202de6d96c26" providerId="LiveId" clId="{A1C55015-83B0-4A70-AFB9-E24F5BB6B08F}" dt="2021-01-21T15:49:59.447" v="4946" actId="20577"/>
          <ac:spMkLst>
            <pc:docMk/>
            <pc:sldMk cId="3001952327" sldId="290"/>
            <ac:spMk id="12" creationId="{7372B7FC-4295-419C-A195-F8B46B4EC86B}"/>
          </ac:spMkLst>
        </pc:spChg>
        <pc:spChg chg="mod">
          <ac:chgData name="Hiền Nguyễn" userId="9150202de6d96c26" providerId="LiveId" clId="{A1C55015-83B0-4A70-AFB9-E24F5BB6B08F}" dt="2021-01-21T15:46:34.341" v="4700" actId="1076"/>
          <ac:spMkLst>
            <pc:docMk/>
            <pc:sldMk cId="3001952327" sldId="290"/>
            <ac:spMk id="15" creationId="{155DC304-4CC2-4AA6-99F0-241F19673CE7}"/>
          </ac:spMkLst>
        </pc:spChg>
        <pc:picChg chg="mod">
          <ac:chgData name="Hiền Nguyễn" userId="9150202de6d96c26" providerId="LiveId" clId="{A1C55015-83B0-4A70-AFB9-E24F5BB6B08F}" dt="2021-01-21T15:49:27.140" v="4898" actId="1076"/>
          <ac:picMkLst>
            <pc:docMk/>
            <pc:sldMk cId="3001952327" sldId="290"/>
            <ac:picMk id="10" creationId="{6F5EC1ED-E527-4E5A-A0D8-3D0719060D1D}"/>
          </ac:picMkLst>
        </pc:picChg>
      </pc:sldChg>
      <pc:sldChg chg="addSp delSp modSp mod modAnim">
        <pc:chgData name="Hiền Nguyễn" userId="9150202de6d96c26" providerId="LiveId" clId="{A1C55015-83B0-4A70-AFB9-E24F5BB6B08F}" dt="2021-01-21T16:41:31.931" v="7919"/>
        <pc:sldMkLst>
          <pc:docMk/>
          <pc:sldMk cId="2602246923" sldId="293"/>
        </pc:sldMkLst>
        <pc:spChg chg="mod">
          <ac:chgData name="Hiền Nguyễn" userId="9150202de6d96c26" providerId="LiveId" clId="{A1C55015-83B0-4A70-AFB9-E24F5BB6B08F}" dt="2021-01-21T16:41:18.632" v="7913" actId="1076"/>
          <ac:spMkLst>
            <pc:docMk/>
            <pc:sldMk cId="2602246923" sldId="293"/>
            <ac:spMk id="3" creationId="{13D4A52C-1616-4DE9-8F38-FB14C873292F}"/>
          </ac:spMkLst>
        </pc:spChg>
        <pc:spChg chg="add mod">
          <ac:chgData name="Hiền Nguyễn" userId="9150202de6d96c26" providerId="LiveId" clId="{A1C55015-83B0-4A70-AFB9-E24F5BB6B08F}" dt="2021-01-21T16:23:24.430" v="7059" actId="27636"/>
          <ac:spMkLst>
            <pc:docMk/>
            <pc:sldMk cId="2602246923" sldId="293"/>
            <ac:spMk id="4" creationId="{D8306243-8224-43C6-A18C-59359E3AC3D2}"/>
          </ac:spMkLst>
        </pc:spChg>
        <pc:spChg chg="del">
          <ac:chgData name="Hiền Nguyễn" userId="9150202de6d96c26" providerId="LiveId" clId="{A1C55015-83B0-4A70-AFB9-E24F5BB6B08F}" dt="2021-01-21T08:58:26.610" v="493" actId="478"/>
          <ac:spMkLst>
            <pc:docMk/>
            <pc:sldMk cId="2602246923" sldId="293"/>
            <ac:spMk id="5" creationId="{FC163D03-0474-4A43-A81C-E7FC3027F22D}"/>
          </ac:spMkLst>
        </pc:spChg>
        <pc:spChg chg="mod">
          <ac:chgData name="Hiền Nguyễn" userId="9150202de6d96c26" providerId="LiveId" clId="{A1C55015-83B0-4A70-AFB9-E24F5BB6B08F}" dt="2021-01-21T16:24:22.533" v="7080" actId="1076"/>
          <ac:spMkLst>
            <pc:docMk/>
            <pc:sldMk cId="2602246923" sldId="293"/>
            <ac:spMk id="7" creationId="{B4E64823-B1F6-4468-BC94-C8D367BF35A2}"/>
          </ac:spMkLst>
        </pc:spChg>
        <pc:spChg chg="add mod">
          <ac:chgData name="Hiền Nguyễn" userId="9150202de6d96c26" providerId="LiveId" clId="{A1C55015-83B0-4A70-AFB9-E24F5BB6B08F}" dt="2021-01-21T16:25:09.161" v="7117" actId="20578"/>
          <ac:spMkLst>
            <pc:docMk/>
            <pc:sldMk cId="2602246923" sldId="293"/>
            <ac:spMk id="8" creationId="{4F1FDC47-3565-4DEF-9631-5090271E1AB6}"/>
          </ac:spMkLst>
        </pc:spChg>
        <pc:picChg chg="mod">
          <ac:chgData name="Hiền Nguyễn" userId="9150202de6d96c26" providerId="LiveId" clId="{A1C55015-83B0-4A70-AFB9-E24F5BB6B08F}" dt="2021-01-21T16:24:23.760" v="7081" actId="1076"/>
          <ac:picMkLst>
            <pc:docMk/>
            <pc:sldMk cId="2602246923" sldId="293"/>
            <ac:picMk id="9" creationId="{ABDECD10-E1E7-4208-B869-09373BB9DB30}"/>
          </ac:picMkLst>
        </pc:picChg>
      </pc:sldChg>
      <pc:sldChg chg="addSp delSp modSp mod modAnim addCm delCm modCm">
        <pc:chgData name="Hiền Nguyễn" userId="9150202de6d96c26" providerId="LiveId" clId="{A1C55015-83B0-4A70-AFB9-E24F5BB6B08F}" dt="2021-01-21T16:48:33.125" v="7957" actId="14100"/>
        <pc:sldMkLst>
          <pc:docMk/>
          <pc:sldMk cId="2458698573" sldId="294"/>
        </pc:sldMkLst>
        <pc:spChg chg="del mod">
          <ac:chgData name="Hiền Nguyễn" userId="9150202de6d96c26" providerId="LiveId" clId="{A1C55015-83B0-4A70-AFB9-E24F5BB6B08F}" dt="2021-01-21T08:58:58.139" v="570" actId="478"/>
          <ac:spMkLst>
            <pc:docMk/>
            <pc:sldMk cId="2458698573" sldId="294"/>
            <ac:spMk id="3" creationId="{3FB7C4AF-BB0C-400D-A8AA-F137B0266E2D}"/>
          </ac:spMkLst>
        </pc:spChg>
        <pc:spChg chg="add del mod">
          <ac:chgData name="Hiền Nguyễn" userId="9150202de6d96c26" providerId="LiveId" clId="{A1C55015-83B0-4A70-AFB9-E24F5BB6B08F}" dt="2021-01-21T08:59:00.412" v="571" actId="478"/>
          <ac:spMkLst>
            <pc:docMk/>
            <pc:sldMk cId="2458698573" sldId="294"/>
            <ac:spMk id="4" creationId="{5B8AE006-E7EA-4EFC-8D74-BA70B61C4728}"/>
          </ac:spMkLst>
        </pc:spChg>
        <pc:spChg chg="del">
          <ac:chgData name="Hiền Nguyễn" userId="9150202de6d96c26" providerId="LiveId" clId="{A1C55015-83B0-4A70-AFB9-E24F5BB6B08F}" dt="2021-01-21T08:58:53.125" v="568" actId="478"/>
          <ac:spMkLst>
            <pc:docMk/>
            <pc:sldMk cId="2458698573" sldId="294"/>
            <ac:spMk id="5" creationId="{3562FEA6-8248-4738-93E1-2DBD6D4DB684}"/>
          </ac:spMkLst>
        </pc:spChg>
        <pc:spChg chg="mod">
          <ac:chgData name="Hiền Nguyễn" userId="9150202de6d96c26" providerId="LiveId" clId="{A1C55015-83B0-4A70-AFB9-E24F5BB6B08F}" dt="2021-01-21T16:20:59.275" v="6935" actId="1076"/>
          <ac:spMkLst>
            <pc:docMk/>
            <pc:sldMk cId="2458698573" sldId="294"/>
            <ac:spMk id="7" creationId="{AA4F2D27-80D1-43A4-B893-7086233F71D1}"/>
          </ac:spMkLst>
        </pc:spChg>
        <pc:spChg chg="add mod">
          <ac:chgData name="Hiền Nguyễn" userId="9150202de6d96c26" providerId="LiveId" clId="{A1C55015-83B0-4A70-AFB9-E24F5BB6B08F}" dt="2021-01-21T16:36:30.447" v="7803" actId="207"/>
          <ac:spMkLst>
            <pc:docMk/>
            <pc:sldMk cId="2458698573" sldId="294"/>
            <ac:spMk id="8" creationId="{BDC0A2B7-1262-4B2B-ABE2-B70A09035ABE}"/>
          </ac:spMkLst>
        </pc:spChg>
        <pc:spChg chg="add mod">
          <ac:chgData name="Hiền Nguyễn" userId="9150202de6d96c26" providerId="LiveId" clId="{A1C55015-83B0-4A70-AFB9-E24F5BB6B08F}" dt="2021-01-21T16:21:04.464" v="6938" actId="1076"/>
          <ac:spMkLst>
            <pc:docMk/>
            <pc:sldMk cId="2458698573" sldId="294"/>
            <ac:spMk id="10" creationId="{73A434C0-F2D7-4E80-AF88-8ACB6E8C6852}"/>
          </ac:spMkLst>
        </pc:spChg>
        <pc:spChg chg="add mod">
          <ac:chgData name="Hiền Nguyễn" userId="9150202de6d96c26" providerId="LiveId" clId="{A1C55015-83B0-4A70-AFB9-E24F5BB6B08F}" dt="2021-01-21T16:21:39.485" v="6954" actId="1076"/>
          <ac:spMkLst>
            <pc:docMk/>
            <pc:sldMk cId="2458698573" sldId="294"/>
            <ac:spMk id="11" creationId="{E787918A-3BC1-4554-B793-1ACBCA3E212B}"/>
          </ac:spMkLst>
        </pc:spChg>
        <pc:spChg chg="add mod">
          <ac:chgData name="Hiền Nguyễn" userId="9150202de6d96c26" providerId="LiveId" clId="{A1C55015-83B0-4A70-AFB9-E24F5BB6B08F}" dt="2021-01-21T16:21:42.219" v="6955" actId="404"/>
          <ac:spMkLst>
            <pc:docMk/>
            <pc:sldMk cId="2458698573" sldId="294"/>
            <ac:spMk id="12" creationId="{2A340658-BDCF-438F-9D08-3B03A77CA10D}"/>
          </ac:spMkLst>
        </pc:spChg>
        <pc:spChg chg="add mod">
          <ac:chgData name="Hiền Nguyễn" userId="9150202de6d96c26" providerId="LiveId" clId="{A1C55015-83B0-4A70-AFB9-E24F5BB6B08F}" dt="2021-01-21T16:31:14.360" v="7722" actId="1076"/>
          <ac:spMkLst>
            <pc:docMk/>
            <pc:sldMk cId="2458698573" sldId="294"/>
            <ac:spMk id="13" creationId="{DEACFB95-D763-42DC-BA14-6017729E4C40}"/>
          </ac:spMkLst>
        </pc:spChg>
        <pc:spChg chg="add del mod">
          <ac:chgData name="Hiền Nguyễn" userId="9150202de6d96c26" providerId="LiveId" clId="{A1C55015-83B0-4A70-AFB9-E24F5BB6B08F}" dt="2021-01-21T16:17:59.104" v="6898" actId="478"/>
          <ac:spMkLst>
            <pc:docMk/>
            <pc:sldMk cId="2458698573" sldId="294"/>
            <ac:spMk id="14" creationId="{1142DBEE-BFA3-42E8-919D-32E77DF2F5AE}"/>
          </ac:spMkLst>
        </pc:spChg>
        <pc:spChg chg="add del mod">
          <ac:chgData name="Hiền Nguyễn" userId="9150202de6d96c26" providerId="LiveId" clId="{A1C55015-83B0-4A70-AFB9-E24F5BB6B08F}" dt="2021-01-21T16:22:57.155" v="7052" actId="478"/>
          <ac:spMkLst>
            <pc:docMk/>
            <pc:sldMk cId="2458698573" sldId="294"/>
            <ac:spMk id="24" creationId="{832933E9-A172-43F9-82E0-FE23B20AE4EF}"/>
          </ac:spMkLst>
        </pc:spChg>
        <pc:spChg chg="add mod">
          <ac:chgData name="Hiền Nguyễn" userId="9150202de6d96c26" providerId="LiveId" clId="{A1C55015-83B0-4A70-AFB9-E24F5BB6B08F}" dt="2021-01-21T16:30:25.949" v="7709" actId="1076"/>
          <ac:spMkLst>
            <pc:docMk/>
            <pc:sldMk cId="2458698573" sldId="294"/>
            <ac:spMk id="25" creationId="{C0AA360A-E40F-4762-9A31-7FCFA625553D}"/>
          </ac:spMkLst>
        </pc:spChg>
        <pc:spChg chg="add mod">
          <ac:chgData name="Hiền Nguyễn" userId="9150202de6d96c26" providerId="LiveId" clId="{A1C55015-83B0-4A70-AFB9-E24F5BB6B08F}" dt="2021-01-21T16:38:15.519" v="7852" actId="1076"/>
          <ac:spMkLst>
            <pc:docMk/>
            <pc:sldMk cId="2458698573" sldId="294"/>
            <ac:spMk id="29" creationId="{8B47D0FA-225A-4B9E-8D25-1A792E2F5F09}"/>
          </ac:spMkLst>
        </pc:spChg>
        <pc:spChg chg="add mod">
          <ac:chgData name="Hiền Nguyễn" userId="9150202de6d96c26" providerId="LiveId" clId="{A1C55015-83B0-4A70-AFB9-E24F5BB6B08F}" dt="2021-01-21T16:48:33.125" v="7957" actId="14100"/>
          <ac:spMkLst>
            <pc:docMk/>
            <pc:sldMk cId="2458698573" sldId="294"/>
            <ac:spMk id="30" creationId="{D224047E-7ACC-4168-AE7C-20722B1A635D}"/>
          </ac:spMkLst>
        </pc:spChg>
        <pc:spChg chg="add mod">
          <ac:chgData name="Hiền Nguyễn" userId="9150202de6d96c26" providerId="LiveId" clId="{A1C55015-83B0-4A70-AFB9-E24F5BB6B08F}" dt="2021-01-21T16:39:03.428" v="7861" actId="1076"/>
          <ac:spMkLst>
            <pc:docMk/>
            <pc:sldMk cId="2458698573" sldId="294"/>
            <ac:spMk id="35" creationId="{68BE19D4-92C8-4140-9125-D089FCC5AF25}"/>
          </ac:spMkLst>
        </pc:spChg>
        <pc:spChg chg="add mod">
          <ac:chgData name="Hiền Nguyễn" userId="9150202de6d96c26" providerId="LiveId" clId="{A1C55015-83B0-4A70-AFB9-E24F5BB6B08F}" dt="2021-01-21T16:42:41.201" v="7929" actId="1076"/>
          <ac:spMkLst>
            <pc:docMk/>
            <pc:sldMk cId="2458698573" sldId="294"/>
            <ac:spMk id="36" creationId="{CD56A967-E3F8-449B-BB6C-CA56B40B7FF6}"/>
          </ac:spMkLst>
        </pc:spChg>
        <pc:graphicFrameChg chg="add mod ord">
          <ac:chgData name="Hiền Nguyễn" userId="9150202de6d96c26" providerId="LiveId" clId="{A1C55015-83B0-4A70-AFB9-E24F5BB6B08F}" dt="2021-01-21T16:36:23.429" v="7802" actId="1076"/>
          <ac:graphicFrameMkLst>
            <pc:docMk/>
            <pc:sldMk cId="2458698573" sldId="294"/>
            <ac:graphicFrameMk id="15" creationId="{644BCD9C-0DA3-4381-BAFF-D9C033D25E6F}"/>
          </ac:graphicFrameMkLst>
        </pc:graphicFrameChg>
        <pc:graphicFrameChg chg="add mod ord">
          <ac:chgData name="Hiền Nguyễn" userId="9150202de6d96c26" providerId="LiveId" clId="{A1C55015-83B0-4A70-AFB9-E24F5BB6B08F}" dt="2021-01-21T16:38:18.332" v="7854" actId="1076"/>
          <ac:graphicFrameMkLst>
            <pc:docMk/>
            <pc:sldMk cId="2458698573" sldId="294"/>
            <ac:graphicFrameMk id="26" creationId="{696B7B51-1F20-4208-91FA-E61E44EB68FD}"/>
          </ac:graphicFrameMkLst>
        </pc:graphicFrameChg>
        <pc:graphicFrameChg chg="add mod">
          <ac:chgData name="Hiền Nguyễn" userId="9150202de6d96c26" providerId="LiveId" clId="{A1C55015-83B0-4A70-AFB9-E24F5BB6B08F}" dt="2021-01-21T16:31:30.847" v="7725"/>
          <ac:graphicFrameMkLst>
            <pc:docMk/>
            <pc:sldMk cId="2458698573" sldId="294"/>
            <ac:graphicFrameMk id="31" creationId="{2BCA7EC6-95C5-466C-A3D1-7920A7D41127}"/>
          </ac:graphicFrameMkLst>
        </pc:graphicFrameChg>
        <pc:graphicFrameChg chg="add mod">
          <ac:chgData name="Hiền Nguyễn" userId="9150202de6d96c26" providerId="LiveId" clId="{A1C55015-83B0-4A70-AFB9-E24F5BB6B08F}" dt="2021-01-21T16:38:15.024" v="7851" actId="1076"/>
          <ac:graphicFrameMkLst>
            <pc:docMk/>
            <pc:sldMk cId="2458698573" sldId="294"/>
            <ac:graphicFrameMk id="32" creationId="{01CA971A-1241-42BE-BE25-10E806131929}"/>
          </ac:graphicFrameMkLst>
        </pc:graphicFrameChg>
        <pc:graphicFrameChg chg="add mod">
          <ac:chgData name="Hiền Nguyễn" userId="9150202de6d96c26" providerId="LiveId" clId="{A1C55015-83B0-4A70-AFB9-E24F5BB6B08F}" dt="2021-01-21T16:39:38.580" v="7872"/>
          <ac:graphicFrameMkLst>
            <pc:docMk/>
            <pc:sldMk cId="2458698573" sldId="294"/>
            <ac:graphicFrameMk id="33" creationId="{6734CAEB-1BBE-418D-9AF5-292D884BD24F}"/>
          </ac:graphicFrameMkLst>
        </pc:graphicFrameChg>
        <pc:graphicFrameChg chg="add del mod">
          <ac:chgData name="Hiền Nguyễn" userId="9150202de6d96c26" providerId="LiveId" clId="{A1C55015-83B0-4A70-AFB9-E24F5BB6B08F}" dt="2021-01-21T16:33:13.315" v="7752"/>
          <ac:graphicFrameMkLst>
            <pc:docMk/>
            <pc:sldMk cId="2458698573" sldId="294"/>
            <ac:graphicFrameMk id="34" creationId="{5283223C-14D6-4D33-9768-3543E0DB3116}"/>
          </ac:graphicFrameMkLst>
        </pc:graphicFrameChg>
        <pc:picChg chg="mod">
          <ac:chgData name="Hiền Nguyễn" userId="9150202de6d96c26" providerId="LiveId" clId="{A1C55015-83B0-4A70-AFB9-E24F5BB6B08F}" dt="2021-01-21T16:21:00.625" v="6936" actId="1076"/>
          <ac:picMkLst>
            <pc:docMk/>
            <pc:sldMk cId="2458698573" sldId="294"/>
            <ac:picMk id="9" creationId="{4B6C31E8-1BAB-42D1-B428-60F38E95BF1B}"/>
          </ac:picMkLst>
        </pc:picChg>
        <pc:cxnChg chg="add mod">
          <ac:chgData name="Hiền Nguyễn" userId="9150202de6d96c26" providerId="LiveId" clId="{A1C55015-83B0-4A70-AFB9-E24F5BB6B08F}" dt="2021-01-21T16:22:27.717" v="6971" actId="1076"/>
          <ac:cxnSpMkLst>
            <pc:docMk/>
            <pc:sldMk cId="2458698573" sldId="294"/>
            <ac:cxnSpMk id="17" creationId="{D56F7B94-05CD-4DE9-A336-DF58AFE6CD46}"/>
          </ac:cxnSpMkLst>
        </pc:cxnChg>
        <pc:cxnChg chg="add mod">
          <ac:chgData name="Hiền Nguyễn" userId="9150202de6d96c26" providerId="LiveId" clId="{A1C55015-83B0-4A70-AFB9-E24F5BB6B08F}" dt="2021-01-21T16:22:30.037" v="6972" actId="1076"/>
          <ac:cxnSpMkLst>
            <pc:docMk/>
            <pc:sldMk cId="2458698573" sldId="294"/>
            <ac:cxnSpMk id="19" creationId="{30AA2A52-65F0-4985-80C5-D898BB969100}"/>
          </ac:cxnSpMkLst>
        </pc:cxnChg>
        <pc:cxnChg chg="add del">
          <ac:chgData name="Hiền Nguyễn" userId="9150202de6d96c26" providerId="LiveId" clId="{A1C55015-83B0-4A70-AFB9-E24F5BB6B08F}" dt="2021-01-21T16:30:33.031" v="7712" actId="478"/>
          <ac:cxnSpMkLst>
            <pc:docMk/>
            <pc:sldMk cId="2458698573" sldId="294"/>
            <ac:cxnSpMk id="28" creationId="{8CCB88F4-A4FD-476E-9AAB-DABC8C0C680C}"/>
          </ac:cxnSpMkLst>
        </pc:cxnChg>
      </pc:sldChg>
      <pc:sldChg chg="del">
        <pc:chgData name="Hiền Nguyễn" userId="9150202de6d96c26" providerId="LiveId" clId="{A1C55015-83B0-4A70-AFB9-E24F5BB6B08F}" dt="2021-01-21T16:28:42.763" v="7629" actId="47"/>
        <pc:sldMkLst>
          <pc:docMk/>
          <pc:sldMk cId="2600515555" sldId="297"/>
        </pc:sldMkLst>
      </pc:sldChg>
      <pc:sldChg chg="del">
        <pc:chgData name="Hiền Nguyễn" userId="9150202de6d96c26" providerId="LiveId" clId="{A1C55015-83B0-4A70-AFB9-E24F5BB6B08F}" dt="2021-01-21T16:28:42.366" v="7628" actId="47"/>
        <pc:sldMkLst>
          <pc:docMk/>
          <pc:sldMk cId="1120563969" sldId="300"/>
        </pc:sldMkLst>
      </pc:sldChg>
      <pc:sldChg chg="addSp delSp modSp mod modAnim">
        <pc:chgData name="Hiền Nguyễn" userId="9150202de6d96c26" providerId="LiveId" clId="{A1C55015-83B0-4A70-AFB9-E24F5BB6B08F}" dt="2021-01-21T16:10:00.421" v="5647" actId="1076"/>
        <pc:sldMkLst>
          <pc:docMk/>
          <pc:sldMk cId="524939592" sldId="301"/>
        </pc:sldMkLst>
        <pc:spChg chg="del mod">
          <ac:chgData name="Hiền Nguyễn" userId="9150202de6d96c26" providerId="LiveId" clId="{A1C55015-83B0-4A70-AFB9-E24F5BB6B08F}" dt="2021-01-21T15:59:47.939" v="5068" actId="478"/>
          <ac:spMkLst>
            <pc:docMk/>
            <pc:sldMk cId="524939592" sldId="301"/>
            <ac:spMk id="3" creationId="{E9A2FFE3-A7C7-9249-96D4-8D9AC15E0150}"/>
          </ac:spMkLst>
        </pc:spChg>
        <pc:spChg chg="add del mod">
          <ac:chgData name="Hiền Nguyễn" userId="9150202de6d96c26" providerId="LiveId" clId="{A1C55015-83B0-4A70-AFB9-E24F5BB6B08F}" dt="2021-01-21T15:59:50.437" v="5069" actId="478"/>
          <ac:spMkLst>
            <pc:docMk/>
            <pc:sldMk cId="524939592" sldId="301"/>
            <ac:spMk id="4" creationId="{F9876419-2F4E-4AD6-B4FC-CF7AA075ECE3}"/>
          </ac:spMkLst>
        </pc:spChg>
        <pc:spChg chg="mod">
          <ac:chgData name="Hiền Nguyễn" userId="9150202de6d96c26" providerId="LiveId" clId="{A1C55015-83B0-4A70-AFB9-E24F5BB6B08F}" dt="2021-01-21T16:10:00.421" v="5647" actId="1076"/>
          <ac:spMkLst>
            <pc:docMk/>
            <pc:sldMk cId="524939592" sldId="301"/>
            <ac:spMk id="5" creationId="{534B320A-560D-4493-AA6A-79A2C8DC387F}"/>
          </ac:spMkLst>
        </pc:spChg>
        <pc:graphicFrameChg chg="add mod modGraphic">
          <ac:chgData name="Hiền Nguyễn" userId="9150202de6d96c26" providerId="LiveId" clId="{A1C55015-83B0-4A70-AFB9-E24F5BB6B08F}" dt="2021-01-21T16:09:11.339" v="5638"/>
          <ac:graphicFrameMkLst>
            <pc:docMk/>
            <pc:sldMk cId="524939592" sldId="301"/>
            <ac:graphicFrameMk id="8" creationId="{C47F1D73-D36D-4717-9221-A19476F80A26}"/>
          </ac:graphicFrameMkLst>
        </pc:graphicFrameChg>
      </pc:sldChg>
      <pc:sldChg chg="addSp delSp modSp mod modAnim">
        <pc:chgData name="Hiền Nguyễn" userId="9150202de6d96c26" providerId="LiveId" clId="{A1C55015-83B0-4A70-AFB9-E24F5BB6B08F}" dt="2021-01-21T16:41:48.482" v="7924"/>
        <pc:sldMkLst>
          <pc:docMk/>
          <pc:sldMk cId="2174736287" sldId="302"/>
        </pc:sldMkLst>
        <pc:spChg chg="del">
          <ac:chgData name="Hiền Nguyễn" userId="9150202de6d96c26" providerId="LiveId" clId="{A1C55015-83B0-4A70-AFB9-E24F5BB6B08F}" dt="2021-01-21T08:57:22.539" v="420" actId="478"/>
          <ac:spMkLst>
            <pc:docMk/>
            <pc:sldMk cId="2174736287" sldId="302"/>
            <ac:spMk id="3" creationId="{D7550585-CA92-EB41-9898-BB8983638AD6}"/>
          </ac:spMkLst>
        </pc:spChg>
        <pc:spChg chg="add mod">
          <ac:chgData name="Hiền Nguyễn" userId="9150202de6d96c26" providerId="LiveId" clId="{A1C55015-83B0-4A70-AFB9-E24F5BB6B08F}" dt="2021-01-21T15:58:00.444" v="5051" actId="207"/>
          <ac:spMkLst>
            <pc:docMk/>
            <pc:sldMk cId="2174736287" sldId="302"/>
            <ac:spMk id="4" creationId="{7F654D1C-3429-43AB-9FF1-CA5C9DE59CBD}"/>
          </ac:spMkLst>
        </pc:spChg>
        <pc:spChg chg="del mod">
          <ac:chgData name="Hiền Nguyễn" userId="9150202de6d96c26" providerId="LiveId" clId="{A1C55015-83B0-4A70-AFB9-E24F5BB6B08F}" dt="2021-01-21T08:57:17.203" v="418" actId="478"/>
          <ac:spMkLst>
            <pc:docMk/>
            <pc:sldMk cId="2174736287" sldId="302"/>
            <ac:spMk id="6" creationId="{868E2822-F0BF-D949-B8E2-C5C9D5994043}"/>
          </ac:spMkLst>
        </pc:spChg>
        <pc:spChg chg="mod">
          <ac:chgData name="Hiền Nguyễn" userId="9150202de6d96c26" providerId="LiveId" clId="{A1C55015-83B0-4A70-AFB9-E24F5BB6B08F}" dt="2021-01-21T09:22:11.891" v="2673" actId="1076"/>
          <ac:spMkLst>
            <pc:docMk/>
            <pc:sldMk cId="2174736287" sldId="302"/>
            <ac:spMk id="10" creationId="{D61755D0-5562-4A11-BF40-227C0B57EFCA}"/>
          </ac:spMkLst>
        </pc:spChg>
        <pc:graphicFrameChg chg="add del mod modGraphic">
          <ac:chgData name="Hiền Nguyễn" userId="9150202de6d96c26" providerId="LiveId" clId="{A1C55015-83B0-4A70-AFB9-E24F5BB6B08F}" dt="2021-01-21T09:14:19.928" v="1600" actId="478"/>
          <ac:graphicFrameMkLst>
            <pc:docMk/>
            <pc:sldMk cId="2174736287" sldId="302"/>
            <ac:graphicFrameMk id="7" creationId="{D115B3E1-1820-45D2-8C6B-053B47659D03}"/>
          </ac:graphicFrameMkLst>
        </pc:graphicFrameChg>
        <pc:picChg chg="mod">
          <ac:chgData name="Hiền Nguyễn" userId="9150202de6d96c26" providerId="LiveId" clId="{A1C55015-83B0-4A70-AFB9-E24F5BB6B08F}" dt="2021-01-21T09:19:36.883" v="2470" actId="1076"/>
          <ac:picMkLst>
            <pc:docMk/>
            <pc:sldMk cId="2174736287" sldId="302"/>
            <ac:picMk id="5" creationId="{66D65075-912A-0B45-A895-6C8FA62F346F}"/>
          </ac:picMkLst>
        </pc:picChg>
      </pc:sldChg>
      <pc:sldChg chg="modSp mod">
        <pc:chgData name="Hiền Nguyễn" userId="9150202de6d96c26" providerId="LiveId" clId="{A1C55015-83B0-4A70-AFB9-E24F5BB6B08F}" dt="2021-01-21T16:40:43.012" v="7910" actId="1076"/>
        <pc:sldMkLst>
          <pc:docMk/>
          <pc:sldMk cId="112335351" sldId="303"/>
        </pc:sldMkLst>
        <pc:spChg chg="mod">
          <ac:chgData name="Hiền Nguyễn" userId="9150202de6d96c26" providerId="LiveId" clId="{A1C55015-83B0-4A70-AFB9-E24F5BB6B08F}" dt="2021-01-21T16:40:43.012" v="7910" actId="1076"/>
          <ac:spMkLst>
            <pc:docMk/>
            <pc:sldMk cId="112335351" sldId="303"/>
            <ac:spMk id="3" creationId="{D7550585-CA92-EB41-9898-BB8983638AD6}"/>
          </ac:spMkLst>
        </pc:spChg>
        <pc:spChg chg="mod">
          <ac:chgData name="Hiền Nguyễn" userId="9150202de6d96c26" providerId="LiveId" clId="{A1C55015-83B0-4A70-AFB9-E24F5BB6B08F}" dt="2021-01-21T16:40:15.364" v="7889" actId="1076"/>
          <ac:spMkLst>
            <pc:docMk/>
            <pc:sldMk cId="112335351" sldId="303"/>
            <ac:spMk id="4" creationId="{C4917F77-243B-4BBF-93F5-981B781895FB}"/>
          </ac:spMkLst>
        </pc:spChg>
      </pc:sldChg>
      <pc:sldChg chg="addSp delSp modSp new mod modTransition modAnim">
        <pc:chgData name="Hiền Nguyễn" userId="9150202de6d96c26" providerId="LiveId" clId="{A1C55015-83B0-4A70-AFB9-E24F5BB6B08F}" dt="2021-01-22T00:55:39.530" v="8234"/>
        <pc:sldMkLst>
          <pc:docMk/>
          <pc:sldMk cId="3248030516" sldId="304"/>
        </pc:sldMkLst>
        <pc:spChg chg="mod">
          <ac:chgData name="Hiền Nguyễn" userId="9150202de6d96c26" providerId="LiveId" clId="{A1C55015-83B0-4A70-AFB9-E24F5BB6B08F}" dt="2021-01-21T15:22:16.195" v="4134" actId="207"/>
          <ac:spMkLst>
            <pc:docMk/>
            <pc:sldMk cId="3248030516" sldId="304"/>
            <ac:spMk id="2" creationId="{B557535D-4269-4292-A645-DD83C0A88B23}"/>
          </ac:spMkLst>
        </pc:spChg>
        <pc:spChg chg="del">
          <ac:chgData name="Hiền Nguyễn" userId="9150202de6d96c26" providerId="LiveId" clId="{A1C55015-83B0-4A70-AFB9-E24F5BB6B08F}" dt="2021-01-21T08:42:02.364" v="44" actId="478"/>
          <ac:spMkLst>
            <pc:docMk/>
            <pc:sldMk cId="3248030516" sldId="304"/>
            <ac:spMk id="3" creationId="{837B6714-8658-4960-92C8-213BBFAF3D2A}"/>
          </ac:spMkLst>
        </pc:spChg>
        <pc:spChg chg="del">
          <ac:chgData name="Hiền Nguyễn" userId="9150202de6d96c26" providerId="LiveId" clId="{A1C55015-83B0-4A70-AFB9-E24F5BB6B08F}" dt="2021-01-21T08:42:04.692" v="45" actId="478"/>
          <ac:spMkLst>
            <pc:docMk/>
            <pc:sldMk cId="3248030516" sldId="304"/>
            <ac:spMk id="4" creationId="{B7D0E3BF-D888-46F5-923C-DDB1772DB61C}"/>
          </ac:spMkLst>
        </pc:spChg>
        <pc:picChg chg="add mod">
          <ac:chgData name="Hiền Nguyễn" userId="9150202de6d96c26" providerId="LiveId" clId="{A1C55015-83B0-4A70-AFB9-E24F5BB6B08F}" dt="2021-01-21T15:20:32.566" v="4104" actId="1076"/>
          <ac:picMkLst>
            <pc:docMk/>
            <pc:sldMk cId="3248030516" sldId="304"/>
            <ac:picMk id="5" creationId="{EE9D2FC9-079E-4DC5-B088-833E0709BF19}"/>
          </ac:picMkLst>
        </pc:picChg>
        <pc:picChg chg="add mod">
          <ac:chgData name="Hiền Nguyễn" userId="9150202de6d96c26" providerId="LiveId" clId="{A1C55015-83B0-4A70-AFB9-E24F5BB6B08F}" dt="2021-01-21T09:05:09.687" v="923" actId="1076"/>
          <ac:picMkLst>
            <pc:docMk/>
            <pc:sldMk cId="3248030516" sldId="304"/>
            <ac:picMk id="6" creationId="{5A0B6650-513D-44AB-B1D8-B739C32C526E}"/>
          </ac:picMkLst>
        </pc:picChg>
        <pc:picChg chg="add mod">
          <ac:chgData name="Hiền Nguyễn" userId="9150202de6d96c26" providerId="LiveId" clId="{A1C55015-83B0-4A70-AFB9-E24F5BB6B08F}" dt="2021-01-21T15:21:11.029" v="4130" actId="1076"/>
          <ac:picMkLst>
            <pc:docMk/>
            <pc:sldMk cId="3248030516" sldId="304"/>
            <ac:picMk id="7" creationId="{38FC5E6C-3CCB-4BA5-ACF7-BCBA96F6B5CF}"/>
          </ac:picMkLst>
        </pc:picChg>
      </pc:sldChg>
      <pc:sldChg chg="addSp delSp modSp new mod delAnim modAnim">
        <pc:chgData name="Hiền Nguyễn" userId="9150202de6d96c26" providerId="LiveId" clId="{A1C55015-83B0-4A70-AFB9-E24F5BB6B08F}" dt="2021-01-21T15:39:22.019" v="4412"/>
        <pc:sldMkLst>
          <pc:docMk/>
          <pc:sldMk cId="1320756177" sldId="305"/>
        </pc:sldMkLst>
        <pc:spChg chg="mod modVis">
          <ac:chgData name="Hiền Nguyễn" userId="9150202de6d96c26" providerId="LiveId" clId="{A1C55015-83B0-4A70-AFB9-E24F5BB6B08F}" dt="2021-01-21T15:37:36.148" v="4385" actId="14429"/>
          <ac:spMkLst>
            <pc:docMk/>
            <pc:sldMk cId="1320756177" sldId="305"/>
            <ac:spMk id="2" creationId="{B0B2CE0B-1DCA-49A9-82E6-C3C5E3768B23}"/>
          </ac:spMkLst>
        </pc:spChg>
        <pc:spChg chg="del">
          <ac:chgData name="Hiền Nguyễn" userId="9150202de6d96c26" providerId="LiveId" clId="{A1C55015-83B0-4A70-AFB9-E24F5BB6B08F}" dt="2021-01-21T14:51:47.803" v="2705" actId="478"/>
          <ac:spMkLst>
            <pc:docMk/>
            <pc:sldMk cId="1320756177" sldId="305"/>
            <ac:spMk id="3" creationId="{E8A7C799-C8D6-4FD4-B916-DCBBEF3588E3}"/>
          </ac:spMkLst>
        </pc:spChg>
        <pc:spChg chg="add mod modVis">
          <ac:chgData name="Hiền Nguyễn" userId="9150202de6d96c26" providerId="LiveId" clId="{A1C55015-83B0-4A70-AFB9-E24F5BB6B08F}" dt="2021-01-21T15:37:35.736" v="4384" actId="14429"/>
          <ac:spMkLst>
            <pc:docMk/>
            <pc:sldMk cId="1320756177" sldId="305"/>
            <ac:spMk id="4" creationId="{89EFF1A8-8256-45B4-AA72-B774518D08B8}"/>
          </ac:spMkLst>
        </pc:spChg>
        <pc:spChg chg="add mod modVis">
          <ac:chgData name="Hiền Nguyễn" userId="9150202de6d96c26" providerId="LiveId" clId="{A1C55015-83B0-4A70-AFB9-E24F5BB6B08F}" dt="2021-01-21T15:37:35.277" v="4383" actId="14429"/>
          <ac:spMkLst>
            <pc:docMk/>
            <pc:sldMk cId="1320756177" sldId="305"/>
            <ac:spMk id="5" creationId="{47BE6187-3AB3-49B1-B3A4-133FE71B9393}"/>
          </ac:spMkLst>
        </pc:spChg>
        <pc:spChg chg="add mod modVis">
          <ac:chgData name="Hiền Nguyễn" userId="9150202de6d96c26" providerId="LiveId" clId="{A1C55015-83B0-4A70-AFB9-E24F5BB6B08F}" dt="2021-01-21T15:37:34.680" v="4382" actId="14429"/>
          <ac:spMkLst>
            <pc:docMk/>
            <pc:sldMk cId="1320756177" sldId="305"/>
            <ac:spMk id="6" creationId="{02D9A12A-0DC5-4120-B624-C1A2EEE30D1B}"/>
          </ac:spMkLst>
        </pc:spChg>
        <pc:spChg chg="add mod modVis">
          <ac:chgData name="Hiền Nguyễn" userId="9150202de6d96c26" providerId="LiveId" clId="{A1C55015-83B0-4A70-AFB9-E24F5BB6B08F}" dt="2021-01-21T15:37:34.314" v="4381" actId="14429"/>
          <ac:spMkLst>
            <pc:docMk/>
            <pc:sldMk cId="1320756177" sldId="305"/>
            <ac:spMk id="7" creationId="{240E10C8-EB4F-4A19-8717-D6D334F59C6B}"/>
          </ac:spMkLst>
        </pc:spChg>
        <pc:spChg chg="add del mod">
          <ac:chgData name="Hiền Nguyễn" userId="9150202de6d96c26" providerId="LiveId" clId="{A1C55015-83B0-4A70-AFB9-E24F5BB6B08F}" dt="2021-01-21T15:25:30.543" v="4154" actId="478"/>
          <ac:spMkLst>
            <pc:docMk/>
            <pc:sldMk cId="1320756177" sldId="305"/>
            <ac:spMk id="8" creationId="{238BD2DD-1150-43A2-A5B0-66848A67782F}"/>
          </ac:spMkLst>
        </pc:spChg>
        <pc:spChg chg="add mod modVis">
          <ac:chgData name="Hiền Nguyễn" userId="9150202de6d96c26" providerId="LiveId" clId="{A1C55015-83B0-4A70-AFB9-E24F5BB6B08F}" dt="2021-01-21T15:34:05.040" v="4333" actId="14429"/>
          <ac:spMkLst>
            <pc:docMk/>
            <pc:sldMk cId="1320756177" sldId="305"/>
            <ac:spMk id="9" creationId="{16D46E22-6001-401E-B1F4-DFC0FF4DC78D}"/>
          </ac:spMkLst>
        </pc:spChg>
        <pc:spChg chg="add mod modVis">
          <ac:chgData name="Hiền Nguyễn" userId="9150202de6d96c26" providerId="LiveId" clId="{A1C55015-83B0-4A70-AFB9-E24F5BB6B08F}" dt="2021-01-21T15:34:04.536" v="4332" actId="14429"/>
          <ac:spMkLst>
            <pc:docMk/>
            <pc:sldMk cId="1320756177" sldId="305"/>
            <ac:spMk id="10" creationId="{D6E1667C-9A3E-4629-987C-54C3D9AE089E}"/>
          </ac:spMkLst>
        </pc:spChg>
        <pc:spChg chg="add mod modVis">
          <ac:chgData name="Hiền Nguyễn" userId="9150202de6d96c26" providerId="LiveId" clId="{A1C55015-83B0-4A70-AFB9-E24F5BB6B08F}" dt="2021-01-21T15:34:03.971" v="4331" actId="14429"/>
          <ac:spMkLst>
            <pc:docMk/>
            <pc:sldMk cId="1320756177" sldId="305"/>
            <ac:spMk id="11" creationId="{E612D432-3490-440D-83CE-50689BFD4F37}"/>
          </ac:spMkLst>
        </pc:spChg>
        <pc:spChg chg="add mod modVis">
          <ac:chgData name="Hiền Nguyễn" userId="9150202de6d96c26" providerId="LiveId" clId="{A1C55015-83B0-4A70-AFB9-E24F5BB6B08F}" dt="2021-01-21T15:34:01.108" v="4325" actId="14429"/>
          <ac:spMkLst>
            <pc:docMk/>
            <pc:sldMk cId="1320756177" sldId="305"/>
            <ac:spMk id="12" creationId="{1F068B85-FEA3-424E-81AE-5E8C5711CB43}"/>
          </ac:spMkLst>
        </pc:spChg>
        <pc:spChg chg="add mod modVis">
          <ac:chgData name="Hiền Nguyễn" userId="9150202de6d96c26" providerId="LiveId" clId="{A1C55015-83B0-4A70-AFB9-E24F5BB6B08F}" dt="2021-01-21T15:34:00.631" v="4324" actId="14429"/>
          <ac:spMkLst>
            <pc:docMk/>
            <pc:sldMk cId="1320756177" sldId="305"/>
            <ac:spMk id="13" creationId="{AF04FD3E-469E-42B4-9809-C8860FEB913B}"/>
          </ac:spMkLst>
        </pc:spChg>
        <pc:spChg chg="add mod modVis">
          <ac:chgData name="Hiền Nguyễn" userId="9150202de6d96c26" providerId="LiveId" clId="{A1C55015-83B0-4A70-AFB9-E24F5BB6B08F}" dt="2021-01-21T15:34:00.176" v="4323" actId="14429"/>
          <ac:spMkLst>
            <pc:docMk/>
            <pc:sldMk cId="1320756177" sldId="305"/>
            <ac:spMk id="14" creationId="{F307206D-00D4-45C6-93B2-797791A5BC83}"/>
          </ac:spMkLst>
        </pc:spChg>
        <pc:spChg chg="add mod modVis">
          <ac:chgData name="Hiền Nguyễn" userId="9150202de6d96c26" providerId="LiveId" clId="{A1C55015-83B0-4A70-AFB9-E24F5BB6B08F}" dt="2021-01-21T15:33:59.700" v="4322" actId="14429"/>
          <ac:spMkLst>
            <pc:docMk/>
            <pc:sldMk cId="1320756177" sldId="305"/>
            <ac:spMk id="15" creationId="{41F35D97-B146-4E59-BE37-3EA6F1137D25}"/>
          </ac:spMkLst>
        </pc:spChg>
        <pc:spChg chg="add mod modVis">
          <ac:chgData name="Hiền Nguyễn" userId="9150202de6d96c26" providerId="LiveId" clId="{A1C55015-83B0-4A70-AFB9-E24F5BB6B08F}" dt="2021-01-21T15:33:59.211" v="4321" actId="14429"/>
          <ac:spMkLst>
            <pc:docMk/>
            <pc:sldMk cId="1320756177" sldId="305"/>
            <ac:spMk id="16" creationId="{488B51E6-7286-45B8-9658-67EEE15B8C59}"/>
          </ac:spMkLst>
        </pc:spChg>
        <pc:spChg chg="add mod modVis">
          <ac:chgData name="Hiền Nguyễn" userId="9150202de6d96c26" providerId="LiveId" clId="{A1C55015-83B0-4A70-AFB9-E24F5BB6B08F}" dt="2021-01-21T15:33:58.284" v="4319" actId="14429"/>
          <ac:spMkLst>
            <pc:docMk/>
            <pc:sldMk cId="1320756177" sldId="305"/>
            <ac:spMk id="17" creationId="{09D9A440-AE76-437D-81B6-D16B76903B27}"/>
          </ac:spMkLst>
        </pc:spChg>
        <pc:spChg chg="add mod modVis">
          <ac:chgData name="Hiền Nguyễn" userId="9150202de6d96c26" providerId="LiveId" clId="{A1C55015-83B0-4A70-AFB9-E24F5BB6B08F}" dt="2021-01-21T15:33:58.763" v="4320" actId="14429"/>
          <ac:spMkLst>
            <pc:docMk/>
            <pc:sldMk cId="1320756177" sldId="305"/>
            <ac:spMk id="18" creationId="{9D5D2435-781F-4F32-8F8D-34DD1457711A}"/>
          </ac:spMkLst>
        </pc:spChg>
        <pc:spChg chg="add mod modVis">
          <ac:chgData name="Hiền Nguyễn" userId="9150202de6d96c26" providerId="LiveId" clId="{A1C55015-83B0-4A70-AFB9-E24F5BB6B08F}" dt="2021-01-21T15:35:56.601" v="4363" actId="1076"/>
          <ac:spMkLst>
            <pc:docMk/>
            <pc:sldMk cId="1320756177" sldId="305"/>
            <ac:spMk id="19" creationId="{2F9068BE-B8C5-460D-9A4D-EE2754FB564C}"/>
          </ac:spMkLst>
        </pc:spChg>
      </pc:sldChg>
      <pc:sldChg chg="addSp delSp modSp new mod modAnim">
        <pc:chgData name="Hiền Nguyễn" userId="9150202de6d96c26" providerId="LiveId" clId="{A1C55015-83B0-4A70-AFB9-E24F5BB6B08F}" dt="2021-01-21T16:44:30.318" v="7950" actId="1076"/>
        <pc:sldMkLst>
          <pc:docMk/>
          <pc:sldMk cId="1919396056" sldId="306"/>
        </pc:sldMkLst>
        <pc:spChg chg="mod">
          <ac:chgData name="Hiền Nguyễn" userId="9150202de6d96c26" providerId="LiveId" clId="{A1C55015-83B0-4A70-AFB9-E24F5BB6B08F}" dt="2021-01-21T15:12:49.089" v="3794" actId="1076"/>
          <ac:spMkLst>
            <pc:docMk/>
            <pc:sldMk cId="1919396056" sldId="306"/>
            <ac:spMk id="2" creationId="{A30FB4B6-2EB9-4BF0-90F2-DB554259D21E}"/>
          </ac:spMkLst>
        </pc:spChg>
        <pc:spChg chg="del mod">
          <ac:chgData name="Hiền Nguyễn" userId="9150202de6d96c26" providerId="LiveId" clId="{A1C55015-83B0-4A70-AFB9-E24F5BB6B08F}" dt="2021-01-21T15:03:01.097" v="3592" actId="478"/>
          <ac:spMkLst>
            <pc:docMk/>
            <pc:sldMk cId="1919396056" sldId="306"/>
            <ac:spMk id="3" creationId="{F79AE5DB-01EA-426B-87DC-114ABF3B739B}"/>
          </ac:spMkLst>
        </pc:spChg>
        <pc:spChg chg="add del mod">
          <ac:chgData name="Hiền Nguyễn" userId="9150202de6d96c26" providerId="LiveId" clId="{A1C55015-83B0-4A70-AFB9-E24F5BB6B08F}" dt="2021-01-21T15:02:57.955" v="3590" actId="478"/>
          <ac:spMkLst>
            <pc:docMk/>
            <pc:sldMk cId="1919396056" sldId="306"/>
            <ac:spMk id="4" creationId="{A6517B5D-3654-4EEF-8CF6-56DC8A90B39A}"/>
          </ac:spMkLst>
        </pc:spChg>
        <pc:spChg chg="add mod">
          <ac:chgData name="Hiền Nguyễn" userId="9150202de6d96c26" providerId="LiveId" clId="{A1C55015-83B0-4A70-AFB9-E24F5BB6B08F}" dt="2021-01-21T15:36:48.240" v="4373" actId="1076"/>
          <ac:spMkLst>
            <pc:docMk/>
            <pc:sldMk cId="1919396056" sldId="306"/>
            <ac:spMk id="5" creationId="{5545155F-3927-4CBC-9E59-A1FD8F9C1D6E}"/>
          </ac:spMkLst>
        </pc:spChg>
        <pc:spChg chg="add del mod">
          <ac:chgData name="Hiền Nguyễn" userId="9150202de6d96c26" providerId="LiveId" clId="{A1C55015-83B0-4A70-AFB9-E24F5BB6B08F}" dt="2021-01-21T15:03:03.233" v="3593" actId="478"/>
          <ac:spMkLst>
            <pc:docMk/>
            <pc:sldMk cId="1919396056" sldId="306"/>
            <ac:spMk id="7" creationId="{40BE12A4-B4BE-4462-B40B-F56C67A5E090}"/>
          </ac:spMkLst>
        </pc:spChg>
        <pc:spChg chg="add mod">
          <ac:chgData name="Hiền Nguyễn" userId="9150202de6d96c26" providerId="LiveId" clId="{A1C55015-83B0-4A70-AFB9-E24F5BB6B08F}" dt="2021-01-21T15:13:45.997" v="3862" actId="20577"/>
          <ac:spMkLst>
            <pc:docMk/>
            <pc:sldMk cId="1919396056" sldId="306"/>
            <ac:spMk id="8" creationId="{01A212F4-7853-42E5-9C39-55319599A3D2}"/>
          </ac:spMkLst>
        </pc:spChg>
        <pc:spChg chg="add mod">
          <ac:chgData name="Hiền Nguyễn" userId="9150202de6d96c26" providerId="LiveId" clId="{A1C55015-83B0-4A70-AFB9-E24F5BB6B08F}" dt="2021-01-21T15:14:28.814" v="4044" actId="20577"/>
          <ac:spMkLst>
            <pc:docMk/>
            <pc:sldMk cId="1919396056" sldId="306"/>
            <ac:spMk id="9" creationId="{AFBEFB90-E207-4406-8468-ADD9760CAE47}"/>
          </ac:spMkLst>
        </pc:spChg>
        <pc:spChg chg="add mod">
          <ac:chgData name="Hiền Nguyễn" userId="9150202de6d96c26" providerId="LiveId" clId="{A1C55015-83B0-4A70-AFB9-E24F5BB6B08F}" dt="2021-01-21T16:44:30.318" v="7950" actId="1076"/>
          <ac:spMkLst>
            <pc:docMk/>
            <pc:sldMk cId="1919396056" sldId="306"/>
            <ac:spMk id="10" creationId="{F79A4458-1756-41B0-9A82-542E904B1B3E}"/>
          </ac:spMkLst>
        </pc:spChg>
        <pc:spChg chg="add mod">
          <ac:chgData name="Hiền Nguyễn" userId="9150202de6d96c26" providerId="LiveId" clId="{A1C55015-83B0-4A70-AFB9-E24F5BB6B08F}" dt="2021-01-21T15:14:16.287" v="3992" actId="20577"/>
          <ac:spMkLst>
            <pc:docMk/>
            <pc:sldMk cId="1919396056" sldId="306"/>
            <ac:spMk id="11" creationId="{E5BD697C-AFF1-416B-B8A8-0EE42E3D7ACF}"/>
          </ac:spMkLst>
        </pc:spChg>
        <pc:spChg chg="add mod">
          <ac:chgData name="Hiền Nguyễn" userId="9150202de6d96c26" providerId="LiveId" clId="{A1C55015-83B0-4A70-AFB9-E24F5BB6B08F}" dt="2021-01-21T15:36:45.710" v="4372" actId="1076"/>
          <ac:spMkLst>
            <pc:docMk/>
            <pc:sldMk cId="1919396056" sldId="306"/>
            <ac:spMk id="12" creationId="{1D4C35CA-1FFF-4057-8B69-E088A8F19D8B}"/>
          </ac:spMkLst>
        </pc:spChg>
        <pc:spChg chg="add mod">
          <ac:chgData name="Hiền Nguyễn" userId="9150202de6d96c26" providerId="LiveId" clId="{A1C55015-83B0-4A70-AFB9-E24F5BB6B08F}" dt="2021-01-21T15:36:45.710" v="4372" actId="1076"/>
          <ac:spMkLst>
            <pc:docMk/>
            <pc:sldMk cId="1919396056" sldId="306"/>
            <ac:spMk id="13" creationId="{785EA91B-EB08-47A3-9FF9-62B150A302C1}"/>
          </ac:spMkLst>
        </pc:spChg>
        <pc:spChg chg="add mod">
          <ac:chgData name="Hiền Nguyễn" userId="9150202de6d96c26" providerId="LiveId" clId="{A1C55015-83B0-4A70-AFB9-E24F5BB6B08F}" dt="2021-01-21T15:36:45.710" v="4372" actId="1076"/>
          <ac:spMkLst>
            <pc:docMk/>
            <pc:sldMk cId="1919396056" sldId="306"/>
            <ac:spMk id="14" creationId="{DBA4704C-24E6-4251-918E-D3CB3065063A}"/>
          </ac:spMkLst>
        </pc:spChg>
        <pc:spChg chg="add mod">
          <ac:chgData name="Hiền Nguyễn" userId="9150202de6d96c26" providerId="LiveId" clId="{A1C55015-83B0-4A70-AFB9-E24F5BB6B08F}" dt="2021-01-21T15:36:45.710" v="4372" actId="1076"/>
          <ac:spMkLst>
            <pc:docMk/>
            <pc:sldMk cId="1919396056" sldId="306"/>
            <ac:spMk id="15" creationId="{0D461399-6C93-4FCE-90EB-A227EBFA0FB8}"/>
          </ac:spMkLst>
        </pc:spChg>
        <pc:spChg chg="add mod">
          <ac:chgData name="Hiền Nguyễn" userId="9150202de6d96c26" providerId="LiveId" clId="{A1C55015-83B0-4A70-AFB9-E24F5BB6B08F}" dt="2021-01-21T15:36:45.710" v="4372" actId="1076"/>
          <ac:spMkLst>
            <pc:docMk/>
            <pc:sldMk cId="1919396056" sldId="306"/>
            <ac:spMk id="16" creationId="{492B252E-5694-4708-AA43-CFB8C939EC25}"/>
          </ac:spMkLst>
        </pc:spChg>
        <pc:spChg chg="add mod">
          <ac:chgData name="Hiền Nguyễn" userId="9150202de6d96c26" providerId="LiveId" clId="{A1C55015-83B0-4A70-AFB9-E24F5BB6B08F}" dt="2021-01-21T15:36:45.710" v="4372" actId="1076"/>
          <ac:spMkLst>
            <pc:docMk/>
            <pc:sldMk cId="1919396056" sldId="306"/>
            <ac:spMk id="17" creationId="{B8C2111C-C972-49D5-A456-207AF437017C}"/>
          </ac:spMkLst>
        </pc:spChg>
        <pc:spChg chg="add mod">
          <ac:chgData name="Hiền Nguyễn" userId="9150202de6d96c26" providerId="LiveId" clId="{A1C55015-83B0-4A70-AFB9-E24F5BB6B08F}" dt="2021-01-21T15:36:45.710" v="4372" actId="1076"/>
          <ac:spMkLst>
            <pc:docMk/>
            <pc:sldMk cId="1919396056" sldId="306"/>
            <ac:spMk id="18" creationId="{70E5A7B6-AF02-4920-98F6-5982CB087164}"/>
          </ac:spMkLst>
        </pc:spChg>
        <pc:spChg chg="add mod">
          <ac:chgData name="Hiền Nguyễn" userId="9150202de6d96c26" providerId="LiveId" clId="{A1C55015-83B0-4A70-AFB9-E24F5BB6B08F}" dt="2021-01-21T15:36:45.710" v="4372" actId="1076"/>
          <ac:spMkLst>
            <pc:docMk/>
            <pc:sldMk cId="1919396056" sldId="306"/>
            <ac:spMk id="19" creationId="{0CC565B8-FB1A-4C81-9AF7-C1FF60399B41}"/>
          </ac:spMkLst>
        </pc:spChg>
        <pc:spChg chg="add mod">
          <ac:chgData name="Hiền Nguyễn" userId="9150202de6d96c26" providerId="LiveId" clId="{A1C55015-83B0-4A70-AFB9-E24F5BB6B08F}" dt="2021-01-21T15:36:45.710" v="4372" actId="1076"/>
          <ac:spMkLst>
            <pc:docMk/>
            <pc:sldMk cId="1919396056" sldId="306"/>
            <ac:spMk id="20" creationId="{0A4E4C00-80D0-406D-A83D-E8BEBD489F26}"/>
          </ac:spMkLst>
        </pc:spChg>
        <pc:spChg chg="add mod">
          <ac:chgData name="Hiền Nguyễn" userId="9150202de6d96c26" providerId="LiveId" clId="{A1C55015-83B0-4A70-AFB9-E24F5BB6B08F}" dt="2021-01-21T15:36:45.710" v="4372" actId="1076"/>
          <ac:spMkLst>
            <pc:docMk/>
            <pc:sldMk cId="1919396056" sldId="306"/>
            <ac:spMk id="21" creationId="{6661ED46-3022-4552-B5FE-9C10EC719FBC}"/>
          </ac:spMkLst>
        </pc:spChg>
        <pc:spChg chg="add mod">
          <ac:chgData name="Hiền Nguyễn" userId="9150202de6d96c26" providerId="LiveId" clId="{A1C55015-83B0-4A70-AFB9-E24F5BB6B08F}" dt="2021-01-21T15:36:45.710" v="4372" actId="1076"/>
          <ac:spMkLst>
            <pc:docMk/>
            <pc:sldMk cId="1919396056" sldId="306"/>
            <ac:spMk id="22" creationId="{B7658D63-D2A9-4B9A-BC83-45E6947FAF9D}"/>
          </ac:spMkLst>
        </pc:spChg>
      </pc:sldChg>
      <pc:sldChg chg="addSp delSp modSp new mod modAnim">
        <pc:chgData name="Hiền Nguyễn" userId="9150202de6d96c26" providerId="LiveId" clId="{A1C55015-83B0-4A70-AFB9-E24F5BB6B08F}" dt="2021-01-21T15:40:03.801" v="4420"/>
        <pc:sldMkLst>
          <pc:docMk/>
          <pc:sldMk cId="1748697673" sldId="307"/>
        </pc:sldMkLst>
        <pc:spChg chg="mod">
          <ac:chgData name="Hiền Nguyễn" userId="9150202de6d96c26" providerId="LiveId" clId="{A1C55015-83B0-4A70-AFB9-E24F5BB6B08F}" dt="2021-01-21T15:15:33.365" v="4052" actId="2711"/>
          <ac:spMkLst>
            <pc:docMk/>
            <pc:sldMk cId="1748697673" sldId="307"/>
            <ac:spMk id="2" creationId="{D5CBD375-E85B-456A-B0E1-D03E5A2459A4}"/>
          </ac:spMkLst>
        </pc:spChg>
        <pc:spChg chg="del mod">
          <ac:chgData name="Hiền Nguyễn" userId="9150202de6d96c26" providerId="LiveId" clId="{A1C55015-83B0-4A70-AFB9-E24F5BB6B08F}" dt="2021-01-21T15:04:22.426" v="3620" actId="478"/>
          <ac:spMkLst>
            <pc:docMk/>
            <pc:sldMk cId="1748697673" sldId="307"/>
            <ac:spMk id="3" creationId="{0CB5F742-9AA5-46E0-9230-9DAD05EDB231}"/>
          </ac:spMkLst>
        </pc:spChg>
        <pc:spChg chg="add del">
          <ac:chgData name="Hiền Nguyễn" userId="9150202de6d96c26" providerId="LiveId" clId="{A1C55015-83B0-4A70-AFB9-E24F5BB6B08F}" dt="2021-01-21T09:05:33.213" v="929"/>
          <ac:spMkLst>
            <pc:docMk/>
            <pc:sldMk cId="1748697673" sldId="307"/>
            <ac:spMk id="7" creationId="{79E9D973-E216-49AD-8AF2-9FE5F7DAB082}"/>
          </ac:spMkLst>
        </pc:spChg>
        <pc:spChg chg="add del">
          <ac:chgData name="Hiền Nguyễn" userId="9150202de6d96c26" providerId="LiveId" clId="{A1C55015-83B0-4A70-AFB9-E24F5BB6B08F}" dt="2021-01-21T09:05:33.213" v="929"/>
          <ac:spMkLst>
            <pc:docMk/>
            <pc:sldMk cId="1748697673" sldId="307"/>
            <ac:spMk id="8" creationId="{5F0E8B8C-C579-4F32-BC2D-04A22A8C040A}"/>
          </ac:spMkLst>
        </pc:spChg>
        <pc:spChg chg="add del">
          <ac:chgData name="Hiền Nguyễn" userId="9150202de6d96c26" providerId="LiveId" clId="{A1C55015-83B0-4A70-AFB9-E24F5BB6B08F}" dt="2021-01-21T09:05:33.213" v="929"/>
          <ac:spMkLst>
            <pc:docMk/>
            <pc:sldMk cId="1748697673" sldId="307"/>
            <ac:spMk id="9" creationId="{7A654275-7070-435C-82C5-590E8B82E201}"/>
          </ac:spMkLst>
        </pc:spChg>
        <pc:spChg chg="add del">
          <ac:chgData name="Hiền Nguyễn" userId="9150202de6d96c26" providerId="LiveId" clId="{A1C55015-83B0-4A70-AFB9-E24F5BB6B08F}" dt="2021-01-21T09:05:37.352" v="935"/>
          <ac:spMkLst>
            <pc:docMk/>
            <pc:sldMk cId="1748697673" sldId="307"/>
            <ac:spMk id="13" creationId="{70328896-9D6B-4D5F-8836-D0DA7EE6F9F5}"/>
          </ac:spMkLst>
        </pc:spChg>
        <pc:spChg chg="add del">
          <ac:chgData name="Hiền Nguyễn" userId="9150202de6d96c26" providerId="LiveId" clId="{A1C55015-83B0-4A70-AFB9-E24F5BB6B08F}" dt="2021-01-21T09:05:37.352" v="935"/>
          <ac:spMkLst>
            <pc:docMk/>
            <pc:sldMk cId="1748697673" sldId="307"/>
            <ac:spMk id="14" creationId="{6160CDFB-8F4E-4EC3-8795-34F5B6E17337}"/>
          </ac:spMkLst>
        </pc:spChg>
        <pc:spChg chg="add del">
          <ac:chgData name="Hiền Nguyễn" userId="9150202de6d96c26" providerId="LiveId" clId="{A1C55015-83B0-4A70-AFB9-E24F5BB6B08F}" dt="2021-01-21T09:05:37.352" v="935"/>
          <ac:spMkLst>
            <pc:docMk/>
            <pc:sldMk cId="1748697673" sldId="307"/>
            <ac:spMk id="15" creationId="{7E18B3F0-45F8-4B8E-86C0-875698AF2D9E}"/>
          </ac:spMkLst>
        </pc:spChg>
        <pc:spChg chg="add del mod">
          <ac:chgData name="Hiền Nguyễn" userId="9150202de6d96c26" providerId="LiveId" clId="{A1C55015-83B0-4A70-AFB9-E24F5BB6B08F}" dt="2021-01-21T09:06:13.886" v="1039" actId="478"/>
          <ac:spMkLst>
            <pc:docMk/>
            <pc:sldMk cId="1748697673" sldId="307"/>
            <ac:spMk id="18" creationId="{8D40D216-6025-4742-B71A-A324DEFB1527}"/>
          </ac:spMkLst>
        </pc:spChg>
        <pc:spChg chg="add del mod">
          <ac:chgData name="Hiền Nguyễn" userId="9150202de6d96c26" providerId="LiveId" clId="{A1C55015-83B0-4A70-AFB9-E24F5BB6B08F}" dt="2021-01-21T09:06:17.705" v="1041" actId="478"/>
          <ac:spMkLst>
            <pc:docMk/>
            <pc:sldMk cId="1748697673" sldId="307"/>
            <ac:spMk id="19" creationId="{700BEA9D-5AE3-4E63-9E8D-2EFA21626193}"/>
          </ac:spMkLst>
        </pc:spChg>
        <pc:spChg chg="add mod">
          <ac:chgData name="Hiền Nguyễn" userId="9150202de6d96c26" providerId="LiveId" clId="{A1C55015-83B0-4A70-AFB9-E24F5BB6B08F}" dt="2021-01-21T15:04:17.814" v="3617" actId="6549"/>
          <ac:spMkLst>
            <pc:docMk/>
            <pc:sldMk cId="1748697673" sldId="307"/>
            <ac:spMk id="20" creationId="{53B9971F-DBAB-4BA8-B404-B49A292996E8}"/>
          </ac:spMkLst>
        </pc:spChg>
        <pc:spChg chg="add mod">
          <ac:chgData name="Hiền Nguyễn" userId="9150202de6d96c26" providerId="LiveId" clId="{A1C55015-83B0-4A70-AFB9-E24F5BB6B08F}" dt="2021-01-21T15:16:27.517" v="4063" actId="1076"/>
          <ac:spMkLst>
            <pc:docMk/>
            <pc:sldMk cId="1748697673" sldId="307"/>
            <ac:spMk id="21" creationId="{9B2D011B-6373-4ACD-9442-E2DFD38F365E}"/>
          </ac:spMkLst>
        </pc:spChg>
        <pc:spChg chg="add mod">
          <ac:chgData name="Hiền Nguyễn" userId="9150202de6d96c26" providerId="LiveId" clId="{A1C55015-83B0-4A70-AFB9-E24F5BB6B08F}" dt="2021-01-21T15:16:31.161" v="4064" actId="1076"/>
          <ac:spMkLst>
            <pc:docMk/>
            <pc:sldMk cId="1748697673" sldId="307"/>
            <ac:spMk id="22" creationId="{3877A088-1352-49DD-B41A-70A961808873}"/>
          </ac:spMkLst>
        </pc:spChg>
        <pc:spChg chg="add mod">
          <ac:chgData name="Hiền Nguyễn" userId="9150202de6d96c26" providerId="LiveId" clId="{A1C55015-83B0-4A70-AFB9-E24F5BB6B08F}" dt="2021-01-21T15:16:34.084" v="4066" actId="1076"/>
          <ac:spMkLst>
            <pc:docMk/>
            <pc:sldMk cId="1748697673" sldId="307"/>
            <ac:spMk id="23" creationId="{1FDD7646-4716-4A0D-B2E4-0574811F97D5}"/>
          </ac:spMkLst>
        </pc:spChg>
        <pc:spChg chg="add mod">
          <ac:chgData name="Hiền Nguyễn" userId="9150202de6d96c26" providerId="LiveId" clId="{A1C55015-83B0-4A70-AFB9-E24F5BB6B08F}" dt="2021-01-21T15:16:32.668" v="4065" actId="1076"/>
          <ac:spMkLst>
            <pc:docMk/>
            <pc:sldMk cId="1748697673" sldId="307"/>
            <ac:spMk id="24" creationId="{ACD4CEE9-2056-44A7-9ACF-BB2AF57957D9}"/>
          </ac:spMkLst>
        </pc:spChg>
        <pc:spChg chg="add mod">
          <ac:chgData name="Hiền Nguyễn" userId="9150202de6d96c26" providerId="LiveId" clId="{A1C55015-83B0-4A70-AFB9-E24F5BB6B08F}" dt="2021-01-21T15:36:54.889" v="4375" actId="1076"/>
          <ac:spMkLst>
            <pc:docMk/>
            <pc:sldMk cId="1748697673" sldId="307"/>
            <ac:spMk id="25" creationId="{21BF1FD0-BC1C-4433-9239-079E0E397A43}"/>
          </ac:spMkLst>
        </pc:spChg>
        <pc:spChg chg="add mod">
          <ac:chgData name="Hiền Nguyễn" userId="9150202de6d96c26" providerId="LiveId" clId="{A1C55015-83B0-4A70-AFB9-E24F5BB6B08F}" dt="2021-01-21T15:36:54.889" v="4375" actId="1076"/>
          <ac:spMkLst>
            <pc:docMk/>
            <pc:sldMk cId="1748697673" sldId="307"/>
            <ac:spMk id="26" creationId="{D2726D36-4453-40B4-9627-8CB980A44A2A}"/>
          </ac:spMkLst>
        </pc:spChg>
        <pc:spChg chg="add mod">
          <ac:chgData name="Hiền Nguyễn" userId="9150202de6d96c26" providerId="LiveId" clId="{A1C55015-83B0-4A70-AFB9-E24F5BB6B08F}" dt="2021-01-21T15:36:54.889" v="4375" actId="1076"/>
          <ac:spMkLst>
            <pc:docMk/>
            <pc:sldMk cId="1748697673" sldId="307"/>
            <ac:spMk id="27" creationId="{68ECA071-481F-49E8-90EE-9215DFB35E58}"/>
          </ac:spMkLst>
        </pc:spChg>
        <pc:spChg chg="add mod">
          <ac:chgData name="Hiền Nguyễn" userId="9150202de6d96c26" providerId="LiveId" clId="{A1C55015-83B0-4A70-AFB9-E24F5BB6B08F}" dt="2021-01-21T15:36:54.889" v="4375" actId="1076"/>
          <ac:spMkLst>
            <pc:docMk/>
            <pc:sldMk cId="1748697673" sldId="307"/>
            <ac:spMk id="28" creationId="{EB479B71-3710-4FD3-B5D8-9CEDB676F545}"/>
          </ac:spMkLst>
        </pc:spChg>
        <pc:spChg chg="add mod">
          <ac:chgData name="Hiền Nguyễn" userId="9150202de6d96c26" providerId="LiveId" clId="{A1C55015-83B0-4A70-AFB9-E24F5BB6B08F}" dt="2021-01-21T15:36:54.889" v="4375" actId="1076"/>
          <ac:spMkLst>
            <pc:docMk/>
            <pc:sldMk cId="1748697673" sldId="307"/>
            <ac:spMk id="29" creationId="{C6F45027-0A3C-42C6-9ABF-D1AA9CD76438}"/>
          </ac:spMkLst>
        </pc:spChg>
        <pc:spChg chg="add mod">
          <ac:chgData name="Hiền Nguyễn" userId="9150202de6d96c26" providerId="LiveId" clId="{A1C55015-83B0-4A70-AFB9-E24F5BB6B08F}" dt="2021-01-21T15:36:54.889" v="4375" actId="1076"/>
          <ac:spMkLst>
            <pc:docMk/>
            <pc:sldMk cId="1748697673" sldId="307"/>
            <ac:spMk id="30" creationId="{B697F554-D381-4D30-8D23-AC2AE951A30A}"/>
          </ac:spMkLst>
        </pc:spChg>
        <pc:spChg chg="add mod">
          <ac:chgData name="Hiền Nguyễn" userId="9150202de6d96c26" providerId="LiveId" clId="{A1C55015-83B0-4A70-AFB9-E24F5BB6B08F}" dt="2021-01-21T15:36:54.889" v="4375" actId="1076"/>
          <ac:spMkLst>
            <pc:docMk/>
            <pc:sldMk cId="1748697673" sldId="307"/>
            <ac:spMk id="31" creationId="{5D6B41D9-8602-4D66-8240-C740FF67F2B1}"/>
          </ac:spMkLst>
        </pc:spChg>
        <pc:spChg chg="add mod">
          <ac:chgData name="Hiền Nguyễn" userId="9150202de6d96c26" providerId="LiveId" clId="{A1C55015-83B0-4A70-AFB9-E24F5BB6B08F}" dt="2021-01-21T15:36:54.889" v="4375" actId="1076"/>
          <ac:spMkLst>
            <pc:docMk/>
            <pc:sldMk cId="1748697673" sldId="307"/>
            <ac:spMk id="32" creationId="{EF137044-3FB5-4AB1-8456-531B66516277}"/>
          </ac:spMkLst>
        </pc:spChg>
        <pc:spChg chg="add mod">
          <ac:chgData name="Hiền Nguyễn" userId="9150202de6d96c26" providerId="LiveId" clId="{A1C55015-83B0-4A70-AFB9-E24F5BB6B08F}" dt="2021-01-21T15:36:54.889" v="4375" actId="1076"/>
          <ac:spMkLst>
            <pc:docMk/>
            <pc:sldMk cId="1748697673" sldId="307"/>
            <ac:spMk id="33" creationId="{B71D0CD7-3445-48AF-925A-2A9E27A3F23B}"/>
          </ac:spMkLst>
        </pc:spChg>
        <pc:spChg chg="add mod">
          <ac:chgData name="Hiền Nguyễn" userId="9150202de6d96c26" providerId="LiveId" clId="{A1C55015-83B0-4A70-AFB9-E24F5BB6B08F}" dt="2021-01-21T15:36:54.889" v="4375" actId="1076"/>
          <ac:spMkLst>
            <pc:docMk/>
            <pc:sldMk cId="1748697673" sldId="307"/>
            <ac:spMk id="34" creationId="{18B5E773-34D7-4445-A56A-D0779691C955}"/>
          </ac:spMkLst>
        </pc:spChg>
        <pc:spChg chg="add mod">
          <ac:chgData name="Hiền Nguyễn" userId="9150202de6d96c26" providerId="LiveId" clId="{A1C55015-83B0-4A70-AFB9-E24F5BB6B08F}" dt="2021-01-21T15:36:54.889" v="4375" actId="1076"/>
          <ac:spMkLst>
            <pc:docMk/>
            <pc:sldMk cId="1748697673" sldId="307"/>
            <ac:spMk id="35" creationId="{89E87E04-C7EE-4CFB-8748-6CBB20AA4915}"/>
          </ac:spMkLst>
        </pc:spChg>
        <pc:graphicFrameChg chg="add del mod">
          <ac:chgData name="Hiền Nguyễn" userId="9150202de6d96c26" providerId="LiveId" clId="{A1C55015-83B0-4A70-AFB9-E24F5BB6B08F}" dt="2021-01-21T09:05:33.213" v="929"/>
          <ac:graphicFrameMkLst>
            <pc:docMk/>
            <pc:sldMk cId="1748697673" sldId="307"/>
            <ac:graphicFrameMk id="4" creationId="{11F5D479-8F73-4133-AFFD-91E775CB6485}"/>
          </ac:graphicFrameMkLst>
        </pc:graphicFrameChg>
        <pc:graphicFrameChg chg="add del">
          <ac:chgData name="Hiền Nguyễn" userId="9150202de6d96c26" providerId="LiveId" clId="{A1C55015-83B0-4A70-AFB9-E24F5BB6B08F}" dt="2021-01-21T09:05:33.213" v="929"/>
          <ac:graphicFrameMkLst>
            <pc:docMk/>
            <pc:sldMk cId="1748697673" sldId="307"/>
            <ac:graphicFrameMk id="5" creationId="{5A907D9C-CC03-4410-A965-D34140950F69}"/>
          </ac:graphicFrameMkLst>
        </pc:graphicFrameChg>
        <pc:graphicFrameChg chg="add del">
          <ac:chgData name="Hiền Nguyễn" userId="9150202de6d96c26" providerId="LiveId" clId="{A1C55015-83B0-4A70-AFB9-E24F5BB6B08F}" dt="2021-01-21T09:05:33.213" v="929"/>
          <ac:graphicFrameMkLst>
            <pc:docMk/>
            <pc:sldMk cId="1748697673" sldId="307"/>
            <ac:graphicFrameMk id="6" creationId="{91787758-3015-45FC-980D-3017A0F5685E}"/>
          </ac:graphicFrameMkLst>
        </pc:graphicFrameChg>
        <pc:graphicFrameChg chg="add del mod">
          <ac:chgData name="Hiền Nguyễn" userId="9150202de6d96c26" providerId="LiveId" clId="{A1C55015-83B0-4A70-AFB9-E24F5BB6B08F}" dt="2021-01-21T09:05:37.352" v="935"/>
          <ac:graphicFrameMkLst>
            <pc:docMk/>
            <pc:sldMk cId="1748697673" sldId="307"/>
            <ac:graphicFrameMk id="10" creationId="{0E3AA2FF-BF24-4AD0-A2A9-DE65195532AB}"/>
          </ac:graphicFrameMkLst>
        </pc:graphicFrameChg>
        <pc:graphicFrameChg chg="add del">
          <ac:chgData name="Hiền Nguyễn" userId="9150202de6d96c26" providerId="LiveId" clId="{A1C55015-83B0-4A70-AFB9-E24F5BB6B08F}" dt="2021-01-21T09:05:37.352" v="935"/>
          <ac:graphicFrameMkLst>
            <pc:docMk/>
            <pc:sldMk cId="1748697673" sldId="307"/>
            <ac:graphicFrameMk id="11" creationId="{D438D01A-A847-4FC3-9458-7C52C83D8318}"/>
          </ac:graphicFrameMkLst>
        </pc:graphicFrameChg>
        <pc:graphicFrameChg chg="add del">
          <ac:chgData name="Hiền Nguyễn" userId="9150202de6d96c26" providerId="LiveId" clId="{A1C55015-83B0-4A70-AFB9-E24F5BB6B08F}" dt="2021-01-21T09:05:37.352" v="935"/>
          <ac:graphicFrameMkLst>
            <pc:docMk/>
            <pc:sldMk cId="1748697673" sldId="307"/>
            <ac:graphicFrameMk id="12" creationId="{048C4B88-FB18-4AE7-9417-3088B6A8F317}"/>
          </ac:graphicFrameMkLst>
        </pc:graphicFrameChg>
        <pc:graphicFrameChg chg="add del mod">
          <ac:chgData name="Hiền Nguyễn" userId="9150202de6d96c26" providerId="LiveId" clId="{A1C55015-83B0-4A70-AFB9-E24F5BB6B08F}" dt="2021-01-21T09:06:19.372" v="1042" actId="478"/>
          <ac:graphicFrameMkLst>
            <pc:docMk/>
            <pc:sldMk cId="1748697673" sldId="307"/>
            <ac:graphicFrameMk id="16" creationId="{9CF478FE-2F71-406E-8305-CB6A0D7EB9CE}"/>
          </ac:graphicFrameMkLst>
        </pc:graphicFrameChg>
        <pc:graphicFrameChg chg="add del mod">
          <ac:chgData name="Hiền Nguyễn" userId="9150202de6d96c26" providerId="LiveId" clId="{A1C55015-83B0-4A70-AFB9-E24F5BB6B08F}" dt="2021-01-21T15:04:19.475" v="3618" actId="478"/>
          <ac:graphicFrameMkLst>
            <pc:docMk/>
            <pc:sldMk cId="1748697673" sldId="307"/>
            <ac:graphicFrameMk id="17" creationId="{EA3F90CF-29E2-493D-BBC1-9ADFB15CC05E}"/>
          </ac:graphicFrameMkLst>
        </pc:graphicFrameChg>
      </pc:sldChg>
      <pc:sldChg chg="addSp delSp modSp new mod modAnim">
        <pc:chgData name="Hiền Nguyễn" userId="9150202de6d96c26" providerId="LiveId" clId="{A1C55015-83B0-4A70-AFB9-E24F5BB6B08F}" dt="2021-01-21T15:40:40.628" v="4432"/>
        <pc:sldMkLst>
          <pc:docMk/>
          <pc:sldMk cId="3769983435" sldId="308"/>
        </pc:sldMkLst>
        <pc:spChg chg="mod">
          <ac:chgData name="Hiền Nguyễn" userId="9150202de6d96c26" providerId="LiveId" clId="{A1C55015-83B0-4A70-AFB9-E24F5BB6B08F}" dt="2021-01-21T15:17:16.865" v="4075" actId="1076"/>
          <ac:spMkLst>
            <pc:docMk/>
            <pc:sldMk cId="3769983435" sldId="308"/>
            <ac:spMk id="2" creationId="{BB9EC0D8-3043-491A-95AA-8FE3086859CD}"/>
          </ac:spMkLst>
        </pc:spChg>
        <pc:spChg chg="del mod">
          <ac:chgData name="Hiền Nguyễn" userId="9150202de6d96c26" providerId="LiveId" clId="{A1C55015-83B0-4A70-AFB9-E24F5BB6B08F}" dt="2021-01-21T15:06:07.720" v="3676" actId="478"/>
          <ac:spMkLst>
            <pc:docMk/>
            <pc:sldMk cId="3769983435" sldId="308"/>
            <ac:spMk id="3" creationId="{6FC026C5-A649-4243-A0DF-D203AEA12F09}"/>
          </ac:spMkLst>
        </pc:spChg>
        <pc:spChg chg="add mod">
          <ac:chgData name="Hiền Nguyễn" userId="9150202de6d96c26" providerId="LiveId" clId="{A1C55015-83B0-4A70-AFB9-E24F5BB6B08F}" dt="2021-01-21T15:18:12.678" v="4086" actId="207"/>
          <ac:spMkLst>
            <pc:docMk/>
            <pc:sldMk cId="3769983435" sldId="308"/>
            <ac:spMk id="4" creationId="{8028CFA7-DA9F-45CF-90C0-91987E91AB8B}"/>
          </ac:spMkLst>
        </pc:spChg>
        <pc:spChg chg="add mod">
          <ac:chgData name="Hiền Nguyễn" userId="9150202de6d96c26" providerId="LiveId" clId="{A1C55015-83B0-4A70-AFB9-E24F5BB6B08F}" dt="2021-01-21T15:18:16.526" v="4087" actId="207"/>
          <ac:spMkLst>
            <pc:docMk/>
            <pc:sldMk cId="3769983435" sldId="308"/>
            <ac:spMk id="5" creationId="{C5186738-1FB1-4F47-B150-73D55DCBBCCF}"/>
          </ac:spMkLst>
        </pc:spChg>
        <pc:spChg chg="add mod">
          <ac:chgData name="Hiền Nguyễn" userId="9150202de6d96c26" providerId="LiveId" clId="{A1C55015-83B0-4A70-AFB9-E24F5BB6B08F}" dt="2021-01-21T15:17:57.780" v="4085" actId="207"/>
          <ac:spMkLst>
            <pc:docMk/>
            <pc:sldMk cId="3769983435" sldId="308"/>
            <ac:spMk id="6" creationId="{04E6A154-30DF-4A74-866A-3076EEC1FE54}"/>
          </ac:spMkLst>
        </pc:spChg>
        <pc:spChg chg="add mod">
          <ac:chgData name="Hiền Nguyễn" userId="9150202de6d96c26" providerId="LiveId" clId="{A1C55015-83B0-4A70-AFB9-E24F5BB6B08F}" dt="2021-01-21T15:18:19.493" v="4088" actId="207"/>
          <ac:spMkLst>
            <pc:docMk/>
            <pc:sldMk cId="3769983435" sldId="308"/>
            <ac:spMk id="7" creationId="{F814C9EB-1307-4048-8103-2B2F528912CF}"/>
          </ac:spMkLst>
        </pc:spChg>
        <pc:spChg chg="add mod">
          <ac:chgData name="Hiền Nguyễn" userId="9150202de6d96c26" providerId="LiveId" clId="{A1C55015-83B0-4A70-AFB9-E24F5BB6B08F}" dt="2021-01-21T15:37:07.465" v="4378" actId="1076"/>
          <ac:spMkLst>
            <pc:docMk/>
            <pc:sldMk cId="3769983435" sldId="308"/>
            <ac:spMk id="8" creationId="{40A6B23A-203D-49FD-B21D-A9B8B94A8913}"/>
          </ac:spMkLst>
        </pc:spChg>
        <pc:spChg chg="add mod">
          <ac:chgData name="Hiền Nguyễn" userId="9150202de6d96c26" providerId="LiveId" clId="{A1C55015-83B0-4A70-AFB9-E24F5BB6B08F}" dt="2021-01-21T15:37:07.465" v="4378" actId="1076"/>
          <ac:spMkLst>
            <pc:docMk/>
            <pc:sldMk cId="3769983435" sldId="308"/>
            <ac:spMk id="9" creationId="{38F75F84-B98F-4778-8454-F44E68EBFFF5}"/>
          </ac:spMkLst>
        </pc:spChg>
        <pc:spChg chg="add mod">
          <ac:chgData name="Hiền Nguyễn" userId="9150202de6d96c26" providerId="LiveId" clId="{A1C55015-83B0-4A70-AFB9-E24F5BB6B08F}" dt="2021-01-21T15:37:07.465" v="4378" actId="1076"/>
          <ac:spMkLst>
            <pc:docMk/>
            <pc:sldMk cId="3769983435" sldId="308"/>
            <ac:spMk id="10" creationId="{FBEF0578-6077-448D-BBAB-063E8FC27102}"/>
          </ac:spMkLst>
        </pc:spChg>
        <pc:spChg chg="add mod">
          <ac:chgData name="Hiền Nguyễn" userId="9150202de6d96c26" providerId="LiveId" clId="{A1C55015-83B0-4A70-AFB9-E24F5BB6B08F}" dt="2021-01-21T15:37:07.465" v="4378" actId="1076"/>
          <ac:spMkLst>
            <pc:docMk/>
            <pc:sldMk cId="3769983435" sldId="308"/>
            <ac:spMk id="11" creationId="{5DB77E1E-91FA-4C57-98A6-AC0B2EA3CDE4}"/>
          </ac:spMkLst>
        </pc:spChg>
        <pc:spChg chg="add mod">
          <ac:chgData name="Hiền Nguyễn" userId="9150202de6d96c26" providerId="LiveId" clId="{A1C55015-83B0-4A70-AFB9-E24F5BB6B08F}" dt="2021-01-21T15:37:07.465" v="4378" actId="1076"/>
          <ac:spMkLst>
            <pc:docMk/>
            <pc:sldMk cId="3769983435" sldId="308"/>
            <ac:spMk id="12" creationId="{98577AF5-8BD3-42FA-89F3-72DC82F0876F}"/>
          </ac:spMkLst>
        </pc:spChg>
        <pc:spChg chg="add mod">
          <ac:chgData name="Hiền Nguyễn" userId="9150202de6d96c26" providerId="LiveId" clId="{A1C55015-83B0-4A70-AFB9-E24F5BB6B08F}" dt="2021-01-21T15:37:07.465" v="4378" actId="1076"/>
          <ac:spMkLst>
            <pc:docMk/>
            <pc:sldMk cId="3769983435" sldId="308"/>
            <ac:spMk id="13" creationId="{2944ED6C-0E62-465E-9EA4-7A15677B8ACB}"/>
          </ac:spMkLst>
        </pc:spChg>
        <pc:spChg chg="add mod">
          <ac:chgData name="Hiền Nguyễn" userId="9150202de6d96c26" providerId="LiveId" clId="{A1C55015-83B0-4A70-AFB9-E24F5BB6B08F}" dt="2021-01-21T15:37:07.465" v="4378" actId="1076"/>
          <ac:spMkLst>
            <pc:docMk/>
            <pc:sldMk cId="3769983435" sldId="308"/>
            <ac:spMk id="14" creationId="{7F9C2398-4921-440C-9DA6-5694DDE20A83}"/>
          </ac:spMkLst>
        </pc:spChg>
        <pc:spChg chg="add mod">
          <ac:chgData name="Hiền Nguyễn" userId="9150202de6d96c26" providerId="LiveId" clId="{A1C55015-83B0-4A70-AFB9-E24F5BB6B08F}" dt="2021-01-21T15:37:07.465" v="4378" actId="1076"/>
          <ac:spMkLst>
            <pc:docMk/>
            <pc:sldMk cId="3769983435" sldId="308"/>
            <ac:spMk id="15" creationId="{1AA4E89F-6D75-45A8-B480-DFF1032933EF}"/>
          </ac:spMkLst>
        </pc:spChg>
        <pc:spChg chg="add mod">
          <ac:chgData name="Hiền Nguyễn" userId="9150202de6d96c26" providerId="LiveId" clId="{A1C55015-83B0-4A70-AFB9-E24F5BB6B08F}" dt="2021-01-21T15:37:07.465" v="4378" actId="1076"/>
          <ac:spMkLst>
            <pc:docMk/>
            <pc:sldMk cId="3769983435" sldId="308"/>
            <ac:spMk id="16" creationId="{2EFA8BE9-22EE-488A-AC7B-D07F6FE42DAF}"/>
          </ac:spMkLst>
        </pc:spChg>
        <pc:spChg chg="add mod">
          <ac:chgData name="Hiền Nguyễn" userId="9150202de6d96c26" providerId="LiveId" clId="{A1C55015-83B0-4A70-AFB9-E24F5BB6B08F}" dt="2021-01-21T15:37:07.465" v="4378" actId="1076"/>
          <ac:spMkLst>
            <pc:docMk/>
            <pc:sldMk cId="3769983435" sldId="308"/>
            <ac:spMk id="17" creationId="{070302E9-0BBA-42FF-AF1A-10F4FC5AC84D}"/>
          </ac:spMkLst>
        </pc:spChg>
        <pc:spChg chg="add mod">
          <ac:chgData name="Hiền Nguyễn" userId="9150202de6d96c26" providerId="LiveId" clId="{A1C55015-83B0-4A70-AFB9-E24F5BB6B08F}" dt="2021-01-21T15:37:07.465" v="4378" actId="1076"/>
          <ac:spMkLst>
            <pc:docMk/>
            <pc:sldMk cId="3769983435" sldId="308"/>
            <ac:spMk id="18" creationId="{150D7D38-DB0D-4573-A0F6-DD72AE5776E5}"/>
          </ac:spMkLst>
        </pc:spChg>
      </pc:sldChg>
      <pc:sldChg chg="addSp delSp modSp new mod modAnim">
        <pc:chgData name="Hiền Nguyễn" userId="9150202de6d96c26" providerId="LiveId" clId="{A1C55015-83B0-4A70-AFB9-E24F5BB6B08F}" dt="2021-01-21T15:41:05.216" v="4442"/>
        <pc:sldMkLst>
          <pc:docMk/>
          <pc:sldMk cId="3027486864" sldId="309"/>
        </pc:sldMkLst>
        <pc:spChg chg="mod">
          <ac:chgData name="Hiền Nguyễn" userId="9150202de6d96c26" providerId="LiveId" clId="{A1C55015-83B0-4A70-AFB9-E24F5BB6B08F}" dt="2021-01-21T15:19:14.477" v="4094" actId="20577"/>
          <ac:spMkLst>
            <pc:docMk/>
            <pc:sldMk cId="3027486864" sldId="309"/>
            <ac:spMk id="2" creationId="{32BAA6E7-60CA-478B-B33E-DDA1348F57F2}"/>
          </ac:spMkLst>
        </pc:spChg>
        <pc:spChg chg="del mod">
          <ac:chgData name="Hiền Nguyễn" userId="9150202de6d96c26" providerId="LiveId" clId="{A1C55015-83B0-4A70-AFB9-E24F5BB6B08F}" dt="2021-01-21T09:07:51.230" v="1208" actId="478"/>
          <ac:spMkLst>
            <pc:docMk/>
            <pc:sldMk cId="3027486864" sldId="309"/>
            <ac:spMk id="3" creationId="{BC16A8F5-1DCB-4BA1-AB1B-CA15E5BE1417}"/>
          </ac:spMkLst>
        </pc:spChg>
        <pc:spChg chg="add mod">
          <ac:chgData name="Hiền Nguyễn" userId="9150202de6d96c26" providerId="LiveId" clId="{A1C55015-83B0-4A70-AFB9-E24F5BB6B08F}" dt="2021-01-21T15:40:49.130" v="4434" actId="1076"/>
          <ac:spMkLst>
            <pc:docMk/>
            <pc:sldMk cId="3027486864" sldId="309"/>
            <ac:spMk id="5" creationId="{5DAC0DA9-2FFC-41D0-B866-C536840E10BF}"/>
          </ac:spMkLst>
        </pc:spChg>
        <pc:spChg chg="add mod">
          <ac:chgData name="Hiền Nguyễn" userId="9150202de6d96c26" providerId="LiveId" clId="{A1C55015-83B0-4A70-AFB9-E24F5BB6B08F}" dt="2021-01-21T15:19:39.097" v="4099" actId="207"/>
          <ac:spMkLst>
            <pc:docMk/>
            <pc:sldMk cId="3027486864" sldId="309"/>
            <ac:spMk id="6" creationId="{538CEAD0-27DF-4C29-9922-0B11ECA5A392}"/>
          </ac:spMkLst>
        </pc:spChg>
        <pc:spChg chg="add mod">
          <ac:chgData name="Hiền Nguyễn" userId="9150202de6d96c26" providerId="LiveId" clId="{A1C55015-83B0-4A70-AFB9-E24F5BB6B08F}" dt="2021-01-21T15:40:49.130" v="4434" actId="1076"/>
          <ac:spMkLst>
            <pc:docMk/>
            <pc:sldMk cId="3027486864" sldId="309"/>
            <ac:spMk id="7" creationId="{74395488-0A38-4731-AB21-43042A0E1F0C}"/>
          </ac:spMkLst>
        </pc:spChg>
        <pc:spChg chg="add mod">
          <ac:chgData name="Hiền Nguyễn" userId="9150202de6d96c26" providerId="LiveId" clId="{A1C55015-83B0-4A70-AFB9-E24F5BB6B08F}" dt="2021-01-21T15:40:49.130" v="4434" actId="1076"/>
          <ac:spMkLst>
            <pc:docMk/>
            <pc:sldMk cId="3027486864" sldId="309"/>
            <ac:spMk id="8" creationId="{7A42812D-B2A3-426B-AC0B-5F15A644AB90}"/>
          </ac:spMkLst>
        </pc:spChg>
        <pc:spChg chg="add mod">
          <ac:chgData name="Hiền Nguyễn" userId="9150202de6d96c26" providerId="LiveId" clId="{A1C55015-83B0-4A70-AFB9-E24F5BB6B08F}" dt="2021-01-21T15:37:14.978" v="4380" actId="1076"/>
          <ac:spMkLst>
            <pc:docMk/>
            <pc:sldMk cId="3027486864" sldId="309"/>
            <ac:spMk id="9" creationId="{2E6A7288-D5F8-415E-A887-3220A1525B7C}"/>
          </ac:spMkLst>
        </pc:spChg>
        <pc:spChg chg="add mod">
          <ac:chgData name="Hiền Nguyễn" userId="9150202de6d96c26" providerId="LiveId" clId="{A1C55015-83B0-4A70-AFB9-E24F5BB6B08F}" dt="2021-01-21T15:37:14.978" v="4380" actId="1076"/>
          <ac:spMkLst>
            <pc:docMk/>
            <pc:sldMk cId="3027486864" sldId="309"/>
            <ac:spMk id="10" creationId="{56B655DE-6C68-465B-BE1C-55FED7E6521D}"/>
          </ac:spMkLst>
        </pc:spChg>
        <pc:spChg chg="add mod">
          <ac:chgData name="Hiền Nguyễn" userId="9150202de6d96c26" providerId="LiveId" clId="{A1C55015-83B0-4A70-AFB9-E24F5BB6B08F}" dt="2021-01-21T15:37:14.978" v="4380" actId="1076"/>
          <ac:spMkLst>
            <pc:docMk/>
            <pc:sldMk cId="3027486864" sldId="309"/>
            <ac:spMk id="11" creationId="{3CE81CBB-08A5-41C7-9BA6-D41AB436F873}"/>
          </ac:spMkLst>
        </pc:spChg>
        <pc:spChg chg="add mod">
          <ac:chgData name="Hiền Nguyễn" userId="9150202de6d96c26" providerId="LiveId" clId="{A1C55015-83B0-4A70-AFB9-E24F5BB6B08F}" dt="2021-01-21T15:37:14.978" v="4380" actId="1076"/>
          <ac:spMkLst>
            <pc:docMk/>
            <pc:sldMk cId="3027486864" sldId="309"/>
            <ac:spMk id="12" creationId="{E382E8DC-A422-47A2-B7AC-723B241A4145}"/>
          </ac:spMkLst>
        </pc:spChg>
        <pc:spChg chg="add mod">
          <ac:chgData name="Hiền Nguyễn" userId="9150202de6d96c26" providerId="LiveId" clId="{A1C55015-83B0-4A70-AFB9-E24F5BB6B08F}" dt="2021-01-21T15:37:14.978" v="4380" actId="1076"/>
          <ac:spMkLst>
            <pc:docMk/>
            <pc:sldMk cId="3027486864" sldId="309"/>
            <ac:spMk id="13" creationId="{29BA207D-444B-4C20-9303-458EEBC99DC3}"/>
          </ac:spMkLst>
        </pc:spChg>
        <pc:spChg chg="add mod">
          <ac:chgData name="Hiền Nguyễn" userId="9150202de6d96c26" providerId="LiveId" clId="{A1C55015-83B0-4A70-AFB9-E24F5BB6B08F}" dt="2021-01-21T15:37:14.978" v="4380" actId="1076"/>
          <ac:spMkLst>
            <pc:docMk/>
            <pc:sldMk cId="3027486864" sldId="309"/>
            <ac:spMk id="14" creationId="{15FCBB2C-D554-446D-9DE3-2490550864D0}"/>
          </ac:spMkLst>
        </pc:spChg>
        <pc:spChg chg="add mod">
          <ac:chgData name="Hiền Nguyễn" userId="9150202de6d96c26" providerId="LiveId" clId="{A1C55015-83B0-4A70-AFB9-E24F5BB6B08F}" dt="2021-01-21T15:37:14.978" v="4380" actId="1076"/>
          <ac:spMkLst>
            <pc:docMk/>
            <pc:sldMk cId="3027486864" sldId="309"/>
            <ac:spMk id="15" creationId="{582088F8-1656-4493-9C1F-81A6C34231E6}"/>
          </ac:spMkLst>
        </pc:spChg>
        <pc:spChg chg="add mod">
          <ac:chgData name="Hiền Nguyễn" userId="9150202de6d96c26" providerId="LiveId" clId="{A1C55015-83B0-4A70-AFB9-E24F5BB6B08F}" dt="2021-01-21T15:37:14.978" v="4380" actId="1076"/>
          <ac:spMkLst>
            <pc:docMk/>
            <pc:sldMk cId="3027486864" sldId="309"/>
            <ac:spMk id="16" creationId="{2CC639C0-3A52-4D27-BD59-EEDCF71BF802}"/>
          </ac:spMkLst>
        </pc:spChg>
        <pc:spChg chg="add mod">
          <ac:chgData name="Hiền Nguyễn" userId="9150202de6d96c26" providerId="LiveId" clId="{A1C55015-83B0-4A70-AFB9-E24F5BB6B08F}" dt="2021-01-21T15:37:14.978" v="4380" actId="1076"/>
          <ac:spMkLst>
            <pc:docMk/>
            <pc:sldMk cId="3027486864" sldId="309"/>
            <ac:spMk id="17" creationId="{B9B8924E-60CB-44D8-B1BB-3826D19C63A6}"/>
          </ac:spMkLst>
        </pc:spChg>
        <pc:spChg chg="add mod">
          <ac:chgData name="Hiền Nguyễn" userId="9150202de6d96c26" providerId="LiveId" clId="{A1C55015-83B0-4A70-AFB9-E24F5BB6B08F}" dt="2021-01-21T15:37:14.978" v="4380" actId="1076"/>
          <ac:spMkLst>
            <pc:docMk/>
            <pc:sldMk cId="3027486864" sldId="309"/>
            <ac:spMk id="18" creationId="{7A1A5027-D86A-45CB-9D90-980514D3F612}"/>
          </ac:spMkLst>
        </pc:spChg>
        <pc:spChg chg="add mod">
          <ac:chgData name="Hiền Nguyễn" userId="9150202de6d96c26" providerId="LiveId" clId="{A1C55015-83B0-4A70-AFB9-E24F5BB6B08F}" dt="2021-01-21T15:37:14.978" v="4380" actId="1076"/>
          <ac:spMkLst>
            <pc:docMk/>
            <pc:sldMk cId="3027486864" sldId="309"/>
            <ac:spMk id="19" creationId="{46A8B083-AF53-4CA0-BD6A-B322064F1C8C}"/>
          </ac:spMkLst>
        </pc:spChg>
        <pc:graphicFrameChg chg="add del mod">
          <ac:chgData name="Hiền Nguyễn" userId="9150202de6d96c26" providerId="LiveId" clId="{A1C55015-83B0-4A70-AFB9-E24F5BB6B08F}" dt="2021-01-21T09:07:05.542" v="1107"/>
          <ac:graphicFrameMkLst>
            <pc:docMk/>
            <pc:sldMk cId="3027486864" sldId="309"/>
            <ac:graphicFrameMk id="4" creationId="{16ACA7CC-B97E-4ECF-B5A0-729C8651E8A4}"/>
          </ac:graphicFrameMkLst>
        </pc:graphicFrameChg>
      </pc:sldChg>
      <pc:sldChg chg="addSp delSp modSp new mod">
        <pc:chgData name="Hiền Nguyễn" userId="9150202de6d96c26" providerId="LiveId" clId="{A1C55015-83B0-4A70-AFB9-E24F5BB6B08F}" dt="2021-01-21T16:57:15.254" v="8232" actId="207"/>
        <pc:sldMkLst>
          <pc:docMk/>
          <pc:sldMk cId="1119899388" sldId="310"/>
        </pc:sldMkLst>
        <pc:spChg chg="del">
          <ac:chgData name="Hiền Nguyễn" userId="9150202de6d96c26" providerId="LiveId" clId="{A1C55015-83B0-4A70-AFB9-E24F5BB6B08F}" dt="2021-01-21T16:49:10.794" v="7961" actId="478"/>
          <ac:spMkLst>
            <pc:docMk/>
            <pc:sldMk cId="1119899388" sldId="310"/>
            <ac:spMk id="2" creationId="{F7C6413D-ED36-432C-BAC6-A2D2E200F5CA}"/>
          </ac:spMkLst>
        </pc:spChg>
        <pc:spChg chg="del">
          <ac:chgData name="Hiền Nguyễn" userId="9150202de6d96c26" providerId="LiveId" clId="{A1C55015-83B0-4A70-AFB9-E24F5BB6B08F}" dt="2021-01-21T16:49:14.196" v="7962" actId="478"/>
          <ac:spMkLst>
            <pc:docMk/>
            <pc:sldMk cId="1119899388" sldId="310"/>
            <ac:spMk id="3" creationId="{0885C421-5EAF-41A2-B771-BE8FA7B29477}"/>
          </ac:spMkLst>
        </pc:spChg>
        <pc:spChg chg="add mod">
          <ac:chgData name="Hiền Nguyễn" userId="9150202de6d96c26" providerId="LiveId" clId="{A1C55015-83B0-4A70-AFB9-E24F5BB6B08F}" dt="2021-01-21T16:54:56.748" v="8184" actId="1076"/>
          <ac:spMkLst>
            <pc:docMk/>
            <pc:sldMk cId="1119899388" sldId="310"/>
            <ac:spMk id="4" creationId="{FFBC86B2-0395-4E80-B47E-45FCFC2DE70A}"/>
          </ac:spMkLst>
        </pc:spChg>
        <pc:spChg chg="add mod">
          <ac:chgData name="Hiền Nguyễn" userId="9150202de6d96c26" providerId="LiveId" clId="{A1C55015-83B0-4A70-AFB9-E24F5BB6B08F}" dt="2021-01-21T16:54:56.748" v="8184" actId="1076"/>
          <ac:spMkLst>
            <pc:docMk/>
            <pc:sldMk cId="1119899388" sldId="310"/>
            <ac:spMk id="5" creationId="{9B6DFE22-A3E7-4973-ACAB-A57C5BB4D541}"/>
          </ac:spMkLst>
        </pc:spChg>
        <pc:spChg chg="add mod">
          <ac:chgData name="Hiền Nguyễn" userId="9150202de6d96c26" providerId="LiveId" clId="{A1C55015-83B0-4A70-AFB9-E24F5BB6B08F}" dt="2021-01-21T16:56:20.460" v="8203" actId="1076"/>
          <ac:spMkLst>
            <pc:docMk/>
            <pc:sldMk cId="1119899388" sldId="310"/>
            <ac:spMk id="6" creationId="{FABBBCF1-BD8D-4B02-9A50-E68522CC192F}"/>
          </ac:spMkLst>
        </pc:spChg>
        <pc:spChg chg="add mod">
          <ac:chgData name="Hiền Nguyễn" userId="9150202de6d96c26" providerId="LiveId" clId="{A1C55015-83B0-4A70-AFB9-E24F5BB6B08F}" dt="2021-01-21T16:54:56.748" v="8184" actId="1076"/>
          <ac:spMkLst>
            <pc:docMk/>
            <pc:sldMk cId="1119899388" sldId="310"/>
            <ac:spMk id="7" creationId="{7F0D2C58-B423-4348-80B4-F663E107C6E0}"/>
          </ac:spMkLst>
        </pc:spChg>
        <pc:spChg chg="add mod">
          <ac:chgData name="Hiền Nguyễn" userId="9150202de6d96c26" providerId="LiveId" clId="{A1C55015-83B0-4A70-AFB9-E24F5BB6B08F}" dt="2021-01-21T16:54:56.748" v="8184" actId="1076"/>
          <ac:spMkLst>
            <pc:docMk/>
            <pc:sldMk cId="1119899388" sldId="310"/>
            <ac:spMk id="8" creationId="{3E98408E-82F8-4D91-9488-AC7B493047EF}"/>
          </ac:spMkLst>
        </pc:spChg>
        <pc:spChg chg="add mod">
          <ac:chgData name="Hiền Nguyễn" userId="9150202de6d96c26" providerId="LiveId" clId="{A1C55015-83B0-4A70-AFB9-E24F5BB6B08F}" dt="2021-01-21T16:55:07.289" v="8185" actId="1076"/>
          <ac:spMkLst>
            <pc:docMk/>
            <pc:sldMk cId="1119899388" sldId="310"/>
            <ac:spMk id="9" creationId="{8904BB28-F036-4FE6-8FCD-31E1F48BDCB3}"/>
          </ac:spMkLst>
        </pc:spChg>
        <pc:spChg chg="add mod">
          <ac:chgData name="Hiền Nguyễn" userId="9150202de6d96c26" providerId="LiveId" clId="{A1C55015-83B0-4A70-AFB9-E24F5BB6B08F}" dt="2021-01-21T16:56:24.550" v="8204" actId="1076"/>
          <ac:spMkLst>
            <pc:docMk/>
            <pc:sldMk cId="1119899388" sldId="310"/>
            <ac:spMk id="10" creationId="{805BC8A0-7A95-46F3-90B0-E163C0F7843E}"/>
          </ac:spMkLst>
        </pc:spChg>
        <pc:spChg chg="add mod">
          <ac:chgData name="Hiền Nguyễn" userId="9150202de6d96c26" providerId="LiveId" clId="{A1C55015-83B0-4A70-AFB9-E24F5BB6B08F}" dt="2021-01-21T16:55:07.289" v="8185" actId="1076"/>
          <ac:spMkLst>
            <pc:docMk/>
            <pc:sldMk cId="1119899388" sldId="310"/>
            <ac:spMk id="11" creationId="{2A7EEC5B-6CB0-42BD-9BB7-2D25EF1AC5BB}"/>
          </ac:spMkLst>
        </pc:spChg>
        <pc:spChg chg="add mod">
          <ac:chgData name="Hiền Nguyễn" userId="9150202de6d96c26" providerId="LiveId" clId="{A1C55015-83B0-4A70-AFB9-E24F5BB6B08F}" dt="2021-01-21T16:55:07.289" v="8185" actId="1076"/>
          <ac:spMkLst>
            <pc:docMk/>
            <pc:sldMk cId="1119899388" sldId="310"/>
            <ac:spMk id="12" creationId="{BF58DB2A-15F8-407C-A841-6989D328A11B}"/>
          </ac:spMkLst>
        </pc:spChg>
        <pc:spChg chg="add mod">
          <ac:chgData name="Hiền Nguyễn" userId="9150202de6d96c26" providerId="LiveId" clId="{A1C55015-83B0-4A70-AFB9-E24F5BB6B08F}" dt="2021-01-21T16:55:07.289" v="8185" actId="1076"/>
          <ac:spMkLst>
            <pc:docMk/>
            <pc:sldMk cId="1119899388" sldId="310"/>
            <ac:spMk id="13" creationId="{26C07C39-6D99-457B-B496-B2DCB13908FE}"/>
          </ac:spMkLst>
        </pc:spChg>
        <pc:spChg chg="add del mod">
          <ac:chgData name="Hiền Nguyễn" userId="9150202de6d96c26" providerId="LiveId" clId="{A1C55015-83B0-4A70-AFB9-E24F5BB6B08F}" dt="2021-01-21T16:55:43.596" v="8191" actId="478"/>
          <ac:spMkLst>
            <pc:docMk/>
            <pc:sldMk cId="1119899388" sldId="310"/>
            <ac:spMk id="14" creationId="{EC3D192A-127B-49D7-8A96-2E99F84F15D5}"/>
          </ac:spMkLst>
        </pc:spChg>
        <pc:spChg chg="add del mod">
          <ac:chgData name="Hiền Nguyễn" userId="9150202de6d96c26" providerId="LiveId" clId="{A1C55015-83B0-4A70-AFB9-E24F5BB6B08F}" dt="2021-01-21T16:55:46.129" v="8192" actId="478"/>
          <ac:spMkLst>
            <pc:docMk/>
            <pc:sldMk cId="1119899388" sldId="310"/>
            <ac:spMk id="15" creationId="{0A08D9D4-23E9-4D00-9836-495263EB356A}"/>
          </ac:spMkLst>
        </pc:spChg>
        <pc:spChg chg="add mod">
          <ac:chgData name="Hiền Nguyễn" userId="9150202de6d96c26" providerId="LiveId" clId="{A1C55015-83B0-4A70-AFB9-E24F5BB6B08F}" dt="2021-01-21T16:56:55.753" v="8226" actId="1076"/>
          <ac:spMkLst>
            <pc:docMk/>
            <pc:sldMk cId="1119899388" sldId="310"/>
            <ac:spMk id="16" creationId="{1BA21FA1-4EAA-44AF-AC87-6B88E9A6E960}"/>
          </ac:spMkLst>
        </pc:spChg>
        <pc:spChg chg="add del mod">
          <ac:chgData name="Hiền Nguyễn" userId="9150202de6d96c26" providerId="LiveId" clId="{A1C55015-83B0-4A70-AFB9-E24F5BB6B08F}" dt="2021-01-21T16:55:48.921" v="8193" actId="478"/>
          <ac:spMkLst>
            <pc:docMk/>
            <pc:sldMk cId="1119899388" sldId="310"/>
            <ac:spMk id="17" creationId="{126873C6-E558-488A-A248-55541D552D8C}"/>
          </ac:spMkLst>
        </pc:spChg>
        <pc:spChg chg="add mod">
          <ac:chgData name="Hiền Nguyễn" userId="9150202de6d96c26" providerId="LiveId" clId="{A1C55015-83B0-4A70-AFB9-E24F5BB6B08F}" dt="2021-01-21T16:57:04.505" v="8229" actId="1076"/>
          <ac:spMkLst>
            <pc:docMk/>
            <pc:sldMk cId="1119899388" sldId="310"/>
            <ac:spMk id="18" creationId="{8DEAFBD9-AB0F-4081-86B3-61AB73A2337F}"/>
          </ac:spMkLst>
        </pc:spChg>
        <pc:spChg chg="add mod">
          <ac:chgData name="Hiền Nguyễn" userId="9150202de6d96c26" providerId="LiveId" clId="{A1C55015-83B0-4A70-AFB9-E24F5BB6B08F}" dt="2021-01-21T16:57:07.257" v="8230" actId="1076"/>
          <ac:spMkLst>
            <pc:docMk/>
            <pc:sldMk cId="1119899388" sldId="310"/>
            <ac:spMk id="19" creationId="{C2AB9943-5072-4840-9CCA-47F5594C8DCE}"/>
          </ac:spMkLst>
        </pc:spChg>
        <pc:spChg chg="add mod">
          <ac:chgData name="Hiền Nguyễn" userId="9150202de6d96c26" providerId="LiveId" clId="{A1C55015-83B0-4A70-AFB9-E24F5BB6B08F}" dt="2021-01-21T16:54:56.748" v="8184" actId="1076"/>
          <ac:spMkLst>
            <pc:docMk/>
            <pc:sldMk cId="1119899388" sldId="310"/>
            <ac:spMk id="20" creationId="{EEBD19A8-0BB1-4EDF-8D72-65437BFBE68E}"/>
          </ac:spMkLst>
        </pc:spChg>
        <pc:spChg chg="add mod">
          <ac:chgData name="Hiền Nguyễn" userId="9150202de6d96c26" providerId="LiveId" clId="{A1C55015-83B0-4A70-AFB9-E24F5BB6B08F}" dt="2021-01-21T16:55:07.289" v="8185" actId="1076"/>
          <ac:spMkLst>
            <pc:docMk/>
            <pc:sldMk cId="1119899388" sldId="310"/>
            <ac:spMk id="21" creationId="{30E8C437-7A8B-41F4-8008-AABE3167F086}"/>
          </ac:spMkLst>
        </pc:spChg>
        <pc:spChg chg="add mod">
          <ac:chgData name="Hiền Nguyễn" userId="9150202de6d96c26" providerId="LiveId" clId="{A1C55015-83B0-4A70-AFB9-E24F5BB6B08F}" dt="2021-01-21T16:56:38.760" v="8210" actId="1076"/>
          <ac:spMkLst>
            <pc:docMk/>
            <pc:sldMk cId="1119899388" sldId="310"/>
            <ac:spMk id="22" creationId="{ABE67035-8EC2-4D48-8E8D-C4C54F96B559}"/>
          </ac:spMkLst>
        </pc:spChg>
        <pc:spChg chg="add mod">
          <ac:chgData name="Hiền Nguyễn" userId="9150202de6d96c26" providerId="LiveId" clId="{A1C55015-83B0-4A70-AFB9-E24F5BB6B08F}" dt="2021-01-21T16:56:28.085" v="8206" actId="1076"/>
          <ac:spMkLst>
            <pc:docMk/>
            <pc:sldMk cId="1119899388" sldId="310"/>
            <ac:spMk id="23" creationId="{76CDF833-A43E-4397-94F5-D5BCD92A2F69}"/>
          </ac:spMkLst>
        </pc:spChg>
        <pc:spChg chg="add mod">
          <ac:chgData name="Hiền Nguyễn" userId="9150202de6d96c26" providerId="LiveId" clId="{A1C55015-83B0-4A70-AFB9-E24F5BB6B08F}" dt="2021-01-21T16:57:15.254" v="8232" actId="207"/>
          <ac:spMkLst>
            <pc:docMk/>
            <pc:sldMk cId="1119899388" sldId="310"/>
            <ac:spMk id="24" creationId="{2C0A0531-6109-4EDC-83C9-B1C1238597F0}"/>
          </ac:spMkLst>
        </pc:spChg>
        <pc:spChg chg="add del">
          <ac:chgData name="Hiền Nguyễn" userId="9150202de6d96c26" providerId="LiveId" clId="{A1C55015-83B0-4A70-AFB9-E24F5BB6B08F}" dt="2021-01-21T16:54:13.095" v="8160" actId="478"/>
          <ac:spMkLst>
            <pc:docMk/>
            <pc:sldMk cId="1119899388" sldId="310"/>
            <ac:spMk id="25" creationId="{7A951A05-0DD1-4EB0-8D42-990FC1E480C9}"/>
          </ac:spMkLst>
        </pc:spChg>
        <pc:spChg chg="add mod">
          <ac:chgData name="Hiền Nguyễn" userId="9150202de6d96c26" providerId="LiveId" clId="{A1C55015-83B0-4A70-AFB9-E24F5BB6B08F}" dt="2021-01-21T16:54:31.167" v="8179" actId="207"/>
          <ac:spMkLst>
            <pc:docMk/>
            <pc:sldMk cId="1119899388" sldId="310"/>
            <ac:spMk id="26" creationId="{1031FC4B-8B8A-4199-B571-08AE17226348}"/>
          </ac:spMkLst>
        </pc:spChg>
        <pc:spChg chg="add mod">
          <ac:chgData name="Hiền Nguyễn" userId="9150202de6d96c26" providerId="LiveId" clId="{A1C55015-83B0-4A70-AFB9-E24F5BB6B08F}" dt="2021-01-21T16:56:14.705" v="8200" actId="1076"/>
          <ac:spMkLst>
            <pc:docMk/>
            <pc:sldMk cId="1119899388" sldId="310"/>
            <ac:spMk id="27" creationId="{5D06942C-44AC-46E1-B767-38D28270D254}"/>
          </ac:spMkLst>
        </pc:spChg>
        <pc:spChg chg="add mod">
          <ac:chgData name="Hiền Nguyễn" userId="9150202de6d96c26" providerId="LiveId" clId="{A1C55015-83B0-4A70-AFB9-E24F5BB6B08F}" dt="2021-01-21T16:56:18.977" v="8202" actId="1076"/>
          <ac:spMkLst>
            <pc:docMk/>
            <pc:sldMk cId="1119899388" sldId="310"/>
            <ac:spMk id="28" creationId="{95EB2BFF-CBEB-4B19-804F-B3CFA51DA1C5}"/>
          </ac:spMkLst>
        </pc:spChg>
        <pc:spChg chg="add mod">
          <ac:chgData name="Hiền Nguyễn" userId="9150202de6d96c26" providerId="LiveId" clId="{A1C55015-83B0-4A70-AFB9-E24F5BB6B08F}" dt="2021-01-21T16:56:34.321" v="8208" actId="1076"/>
          <ac:spMkLst>
            <pc:docMk/>
            <pc:sldMk cId="1119899388" sldId="310"/>
            <ac:spMk id="29" creationId="{846334AF-2240-4EF5-9C5A-E8655F95C768}"/>
          </ac:spMkLst>
        </pc:spChg>
      </pc:sldChg>
      <pc:sldChg chg="addSp delSp modSp new del mod">
        <pc:chgData name="Hiền Nguyễn" userId="9150202de6d96c26" providerId="LiveId" clId="{A1C55015-83B0-4A70-AFB9-E24F5BB6B08F}" dt="2021-01-21T16:41:09.321" v="7911" actId="47"/>
        <pc:sldMkLst>
          <pc:docMk/>
          <pc:sldMk cId="2912750605" sldId="310"/>
        </pc:sldMkLst>
        <pc:spChg chg="del mod">
          <ac:chgData name="Hiền Nguyễn" userId="9150202de6d96c26" providerId="LiveId" clId="{A1C55015-83B0-4A70-AFB9-E24F5BB6B08F}" dt="2021-01-21T16:16:46.343" v="6821" actId="478"/>
          <ac:spMkLst>
            <pc:docMk/>
            <pc:sldMk cId="2912750605" sldId="310"/>
            <ac:spMk id="2" creationId="{178F1C8E-8ABF-4548-B2B6-5DC2FB8221BB}"/>
          </ac:spMkLst>
        </pc:spChg>
        <pc:spChg chg="del">
          <ac:chgData name="Hiền Nguyễn" userId="9150202de6d96c26" providerId="LiveId" clId="{A1C55015-83B0-4A70-AFB9-E24F5BB6B08F}" dt="2021-01-21T16:25:22.427" v="7118" actId="478"/>
          <ac:spMkLst>
            <pc:docMk/>
            <pc:sldMk cId="2912750605" sldId="310"/>
            <ac:spMk id="3" creationId="{6C1B51FD-DFC9-4BCE-92B9-5049B31DBA5E}"/>
          </ac:spMkLst>
        </pc:spChg>
        <pc:spChg chg="add del mod">
          <ac:chgData name="Hiền Nguyễn" userId="9150202de6d96c26" providerId="LiveId" clId="{A1C55015-83B0-4A70-AFB9-E24F5BB6B08F}" dt="2021-01-21T16:29:10.272" v="7638" actId="478"/>
          <ac:spMkLst>
            <pc:docMk/>
            <pc:sldMk cId="2912750605" sldId="310"/>
            <ac:spMk id="5" creationId="{850B6D72-ECFE-4F7F-B15B-0271A049A4FC}"/>
          </ac:spMkLst>
        </pc:spChg>
        <pc:spChg chg="add mod">
          <ac:chgData name="Hiền Nguyễn" userId="9150202de6d96c26" providerId="LiveId" clId="{A1C55015-83B0-4A70-AFB9-E24F5BB6B08F}" dt="2021-01-21T16:29:22.628" v="7705" actId="20577"/>
          <ac:spMkLst>
            <pc:docMk/>
            <pc:sldMk cId="2912750605" sldId="310"/>
            <ac:spMk id="6" creationId="{428394F2-28B6-44E6-A9FC-24F49F4A3348}"/>
          </ac:spMkLst>
        </pc:spChg>
      </pc:sldChg>
      <pc:sldChg chg="delSp modSp new mod">
        <pc:chgData name="Hiền Nguyễn" userId="9150202de6d96c26" providerId="LiveId" clId="{A1C55015-83B0-4A70-AFB9-E24F5BB6B08F}" dt="2021-01-22T02:53:15.872" v="8306" actId="207"/>
        <pc:sldMkLst>
          <pc:docMk/>
          <pc:sldMk cId="1710406965" sldId="311"/>
        </pc:sldMkLst>
        <pc:spChg chg="mod">
          <ac:chgData name="Hiền Nguyễn" userId="9150202de6d96c26" providerId="LiveId" clId="{A1C55015-83B0-4A70-AFB9-E24F5BB6B08F}" dt="2021-01-22T02:53:15.872" v="8306" actId="207"/>
          <ac:spMkLst>
            <pc:docMk/>
            <pc:sldMk cId="1710406965" sldId="311"/>
            <ac:spMk id="2" creationId="{61C70BAE-25B5-4F5A-90B7-A69234EC2281}"/>
          </ac:spMkLst>
        </pc:spChg>
        <pc:spChg chg="del mod">
          <ac:chgData name="Hiền Nguyễn" userId="9150202de6d96c26" providerId="LiveId" clId="{A1C55015-83B0-4A70-AFB9-E24F5BB6B08F}" dt="2021-01-22T02:52:41.702" v="8287" actId="478"/>
          <ac:spMkLst>
            <pc:docMk/>
            <pc:sldMk cId="1710406965" sldId="311"/>
            <ac:spMk id="3" creationId="{BB7885AE-00A4-4A6F-951D-48DA473589E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1T23:45:16.799" idx="1">
    <p:pos x="10" y="10"/>
    <p:text>Quá trình giải có thể dẫn đến trường hợp hệ số của ẩn bằng 0. Khi đó xảy ra các trường hợp sau.Ngoài cách quy đồng mẫu, ta có thể giải như sau.Vậy, cần quan sát kĩ PT để tìm cách giải tối ưu.</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512B7-ACA7-4D7B-B1C9-FC2DDB19D3DC}" type="doc">
      <dgm:prSet loTypeId="urn:microsoft.com/office/officeart/2005/8/layout/process2" loCatId="process" qsTypeId="urn:microsoft.com/office/officeart/2005/8/quickstyle/simple1" qsCatId="simple" csTypeId="urn:microsoft.com/office/officeart/2005/8/colors/accent1_2" csCatId="accent1" phldr="1"/>
      <dgm:spPr/>
    </dgm:pt>
    <dgm:pt modelId="{59C638CB-CE2A-47A5-A22F-B34F369C3F23}">
      <dgm:prSet phldrT="[Text]" custT="1"/>
      <dgm:spPr>
        <a:solidFill>
          <a:srgbClr val="FF0000"/>
        </a:solidFill>
      </dgm:spPr>
      <dgm:t>
        <a:bodyPr/>
        <a:lstStyle/>
        <a:p>
          <a:r>
            <a:rPr lang="en-US" sz="2400" dirty="0" err="1">
              <a:latin typeface="#9Slide03 Cabin Medium" panose="00000600000000000000" pitchFamily="2" charset="0"/>
            </a:rPr>
            <a:t>Thực</a:t>
          </a:r>
          <a:r>
            <a:rPr lang="en-US" sz="2400" dirty="0">
              <a:latin typeface="#9Slide03 Cabin Medium" panose="00000600000000000000" pitchFamily="2" charset="0"/>
            </a:rPr>
            <a:t> </a:t>
          </a:r>
          <a:r>
            <a:rPr lang="en-US" sz="2400" dirty="0" err="1">
              <a:latin typeface="#9Slide03 Cabin Medium" panose="00000600000000000000" pitchFamily="2" charset="0"/>
            </a:rPr>
            <a:t>hiện</a:t>
          </a:r>
          <a:r>
            <a:rPr lang="en-US" sz="2400" dirty="0">
              <a:latin typeface="#9Slide03 Cabin Medium" panose="00000600000000000000" pitchFamily="2" charset="0"/>
            </a:rPr>
            <a:t> </a:t>
          </a:r>
          <a:r>
            <a:rPr lang="en-US" sz="2400" dirty="0" err="1">
              <a:latin typeface="#9Slide03 Cabin Medium" panose="00000600000000000000" pitchFamily="2" charset="0"/>
            </a:rPr>
            <a:t>phép</a:t>
          </a:r>
          <a:r>
            <a:rPr lang="en-US" sz="2400" dirty="0">
              <a:latin typeface="#9Slide03 Cabin Medium" panose="00000600000000000000" pitchFamily="2" charset="0"/>
            </a:rPr>
            <a:t> </a:t>
          </a:r>
          <a:r>
            <a:rPr lang="en-US" sz="2400" dirty="0" err="1">
              <a:latin typeface="#9Slide03 Cabin Medium" panose="00000600000000000000" pitchFamily="2" charset="0"/>
            </a:rPr>
            <a:t>tính</a:t>
          </a:r>
          <a:r>
            <a:rPr lang="en-US" sz="2400" dirty="0">
              <a:latin typeface="#9Slide03 Cabin Medium" panose="00000600000000000000" pitchFamily="2" charset="0"/>
            </a:rPr>
            <a:t>, </a:t>
          </a:r>
          <a:r>
            <a:rPr lang="en-US" sz="2400" dirty="0" err="1">
              <a:latin typeface="#9Slide03 Cabin Medium" panose="00000600000000000000" pitchFamily="2" charset="0"/>
            </a:rPr>
            <a:t>bỏ</a:t>
          </a:r>
          <a:r>
            <a:rPr lang="en-US" sz="2400" dirty="0">
              <a:latin typeface="#9Slide03 Cabin Medium" panose="00000600000000000000" pitchFamily="2" charset="0"/>
            </a:rPr>
            <a:t> </a:t>
          </a:r>
          <a:r>
            <a:rPr lang="en-US" sz="2400" dirty="0" err="1">
              <a:latin typeface="#9Slide03 Cabin Medium" panose="00000600000000000000" pitchFamily="2" charset="0"/>
            </a:rPr>
            <a:t>dấu</a:t>
          </a:r>
          <a:r>
            <a:rPr lang="en-US" sz="2400" dirty="0">
              <a:latin typeface="#9Slide03 Cabin Medium" panose="00000600000000000000" pitchFamily="2" charset="0"/>
            </a:rPr>
            <a:t> </a:t>
          </a:r>
          <a:r>
            <a:rPr lang="en-US" sz="2400" dirty="0" err="1">
              <a:latin typeface="#9Slide03 Cabin Medium" panose="00000600000000000000" pitchFamily="2" charset="0"/>
            </a:rPr>
            <a:t>ngoặc</a:t>
          </a:r>
          <a:endParaRPr lang="en-US" sz="2400" dirty="0">
            <a:latin typeface="#9Slide03 Cabin Medium" panose="00000600000000000000" pitchFamily="2" charset="0"/>
          </a:endParaRPr>
        </a:p>
        <a:p>
          <a:r>
            <a:rPr lang="en-US" sz="2400" dirty="0" err="1">
              <a:latin typeface="#9Slide03 Cabin Medium" panose="00000600000000000000" pitchFamily="2" charset="0"/>
            </a:rPr>
            <a:t>Hoặc</a:t>
          </a:r>
          <a:r>
            <a:rPr lang="en-US" sz="2400" dirty="0">
              <a:latin typeface="#9Slide03 Cabin Medium" panose="00000600000000000000" pitchFamily="2" charset="0"/>
            </a:rPr>
            <a:t>: </a:t>
          </a:r>
          <a:r>
            <a:rPr lang="en-US" sz="2400" dirty="0" err="1">
              <a:latin typeface="#9Slide03 Cabin Medium" panose="00000600000000000000" pitchFamily="2" charset="0"/>
            </a:rPr>
            <a:t>Quy</a:t>
          </a:r>
          <a:r>
            <a:rPr lang="en-US" sz="2400" dirty="0">
              <a:latin typeface="#9Slide03 Cabin Medium" panose="00000600000000000000" pitchFamily="2" charset="0"/>
            </a:rPr>
            <a:t> </a:t>
          </a:r>
          <a:r>
            <a:rPr lang="en-US" sz="2400" dirty="0" err="1">
              <a:latin typeface="#9Slide03 Cabin Medium" panose="00000600000000000000" pitchFamily="2" charset="0"/>
            </a:rPr>
            <a:t>đồng</a:t>
          </a:r>
          <a:r>
            <a:rPr lang="en-US" sz="2400" dirty="0">
              <a:latin typeface="#9Slide03 Cabin Medium" panose="00000600000000000000" pitchFamily="2" charset="0"/>
            </a:rPr>
            <a:t> </a:t>
          </a:r>
          <a:r>
            <a:rPr lang="en-US" sz="2400" dirty="0" err="1">
              <a:latin typeface="#9Slide03 Cabin Medium" panose="00000600000000000000" pitchFamily="2" charset="0"/>
            </a:rPr>
            <a:t>mẫu</a:t>
          </a:r>
          <a:r>
            <a:rPr lang="en-US" sz="2400" dirty="0">
              <a:latin typeface="#9Slide03 Cabin Medium" panose="00000600000000000000" pitchFamily="2" charset="0"/>
            </a:rPr>
            <a:t> -&gt; </a:t>
          </a:r>
          <a:r>
            <a:rPr lang="en-US" sz="2400" dirty="0" err="1">
              <a:latin typeface="#9Slide03 Cabin Medium" panose="00000600000000000000" pitchFamily="2" charset="0"/>
            </a:rPr>
            <a:t>khử</a:t>
          </a:r>
          <a:r>
            <a:rPr lang="en-US" sz="2400" dirty="0">
              <a:latin typeface="#9Slide03 Cabin Medium" panose="00000600000000000000" pitchFamily="2" charset="0"/>
            </a:rPr>
            <a:t> </a:t>
          </a:r>
          <a:r>
            <a:rPr lang="en-US" sz="2400" dirty="0" err="1">
              <a:latin typeface="#9Slide03 Cabin Medium" panose="00000600000000000000" pitchFamily="2" charset="0"/>
            </a:rPr>
            <a:t>mẫu</a:t>
          </a:r>
          <a:r>
            <a:rPr lang="en-US" sz="2400" dirty="0">
              <a:latin typeface="#9Slide03 Cabin Medium" panose="00000600000000000000" pitchFamily="2" charset="0"/>
            </a:rPr>
            <a:t> </a:t>
          </a:r>
        </a:p>
      </dgm:t>
    </dgm:pt>
    <dgm:pt modelId="{2D7EFCF8-AD51-40B0-BB51-6804A5C92009}" type="parTrans" cxnId="{5F7FF017-FAC1-4251-BB7E-30D15797D965}">
      <dgm:prSet/>
      <dgm:spPr/>
      <dgm:t>
        <a:bodyPr/>
        <a:lstStyle/>
        <a:p>
          <a:endParaRPr lang="en-US"/>
        </a:p>
      </dgm:t>
    </dgm:pt>
    <dgm:pt modelId="{6D2A0BD5-9D50-44BA-9634-83B87C512D6D}" type="sibTrans" cxnId="{5F7FF017-FAC1-4251-BB7E-30D15797D965}">
      <dgm:prSet/>
      <dgm:spPr>
        <a:solidFill>
          <a:srgbClr val="002060"/>
        </a:solidFill>
      </dgm:spPr>
      <dgm:t>
        <a:bodyPr/>
        <a:lstStyle/>
        <a:p>
          <a:endParaRPr lang="en-US"/>
        </a:p>
      </dgm:t>
    </dgm:pt>
    <dgm:pt modelId="{FE637633-2BEC-427B-BF5F-A322699E1408}">
      <dgm:prSet phldrT="[Text]" custT="1"/>
      <dgm:spPr>
        <a:solidFill>
          <a:srgbClr val="F87508"/>
        </a:solidFill>
      </dgm:spPr>
      <dgm:t>
        <a:bodyPr/>
        <a:lstStyle/>
        <a:p>
          <a:r>
            <a:rPr lang="en-US" sz="2400" dirty="0" err="1">
              <a:latin typeface="#9Slide03 Cabin Medium" panose="00000600000000000000" pitchFamily="2" charset="0"/>
            </a:rPr>
            <a:t>Chuyển</a:t>
          </a:r>
          <a:r>
            <a:rPr lang="en-US" sz="2400" dirty="0">
              <a:latin typeface="#9Slide03 Cabin Medium" panose="00000600000000000000" pitchFamily="2" charset="0"/>
            </a:rPr>
            <a:t> </a:t>
          </a:r>
          <a:r>
            <a:rPr lang="en-US" sz="2400" dirty="0" err="1">
              <a:latin typeface="#9Slide03 Cabin Medium" panose="00000600000000000000" pitchFamily="2" charset="0"/>
            </a:rPr>
            <a:t>các</a:t>
          </a:r>
          <a:r>
            <a:rPr lang="en-US" sz="2400" dirty="0">
              <a:latin typeface="#9Slide03 Cabin Medium" panose="00000600000000000000" pitchFamily="2" charset="0"/>
            </a:rPr>
            <a:t> </a:t>
          </a:r>
          <a:r>
            <a:rPr lang="en-US" sz="2400" dirty="0" err="1">
              <a:latin typeface="#9Slide03 Cabin Medium" panose="00000600000000000000" pitchFamily="2" charset="0"/>
            </a:rPr>
            <a:t>hạng</a:t>
          </a:r>
          <a:r>
            <a:rPr lang="en-US" sz="2400" dirty="0">
              <a:latin typeface="#9Slide03 Cabin Medium" panose="00000600000000000000" pitchFamily="2" charset="0"/>
            </a:rPr>
            <a:t> </a:t>
          </a:r>
          <a:r>
            <a:rPr lang="en-US" sz="2400" dirty="0" err="1">
              <a:latin typeface="#9Slide03 Cabin Medium" panose="00000600000000000000" pitchFamily="2" charset="0"/>
            </a:rPr>
            <a:t>tử</a:t>
          </a:r>
          <a:r>
            <a:rPr lang="en-US" sz="2400" dirty="0">
              <a:latin typeface="#9Slide03 Cabin Medium" panose="00000600000000000000" pitchFamily="2" charset="0"/>
            </a:rPr>
            <a:t> </a:t>
          </a:r>
          <a:r>
            <a:rPr lang="en-US" sz="2400" dirty="0" err="1">
              <a:latin typeface="#9Slide03 Cabin Medium" panose="00000600000000000000" pitchFamily="2" charset="0"/>
            </a:rPr>
            <a:t>chứa</a:t>
          </a:r>
          <a:r>
            <a:rPr lang="en-US" sz="2400" dirty="0">
              <a:latin typeface="#9Slide03 Cabin Medium" panose="00000600000000000000" pitchFamily="2" charset="0"/>
            </a:rPr>
            <a:t> </a:t>
          </a:r>
          <a:r>
            <a:rPr lang="en-US" sz="2400" dirty="0" err="1">
              <a:latin typeface="#9Slide03 Cabin Medium" panose="00000600000000000000" pitchFamily="2" charset="0"/>
            </a:rPr>
            <a:t>ẩn</a:t>
          </a:r>
          <a:r>
            <a:rPr lang="en-US" sz="2400" dirty="0">
              <a:latin typeface="#9Slide03 Cabin Medium" panose="00000600000000000000" pitchFamily="2" charset="0"/>
            </a:rPr>
            <a:t> sang 1 </a:t>
          </a:r>
          <a:r>
            <a:rPr lang="en-US" sz="2400" dirty="0" err="1">
              <a:latin typeface="#9Slide03 Cabin Medium" panose="00000600000000000000" pitchFamily="2" charset="0"/>
            </a:rPr>
            <a:t>vế</a:t>
          </a:r>
          <a:r>
            <a:rPr lang="en-US" sz="2400" dirty="0">
              <a:latin typeface="#9Slide03 Cabin Medium" panose="00000600000000000000" pitchFamily="2" charset="0"/>
            </a:rPr>
            <a:t>, </a:t>
          </a:r>
          <a:r>
            <a:rPr lang="en-US" sz="2400" dirty="0" err="1">
              <a:latin typeface="#9Slide03 Cabin Medium" panose="00000600000000000000" pitchFamily="2" charset="0"/>
            </a:rPr>
            <a:t>các</a:t>
          </a:r>
          <a:r>
            <a:rPr lang="en-US" sz="2400" dirty="0">
              <a:latin typeface="#9Slide03 Cabin Medium" panose="00000600000000000000" pitchFamily="2" charset="0"/>
            </a:rPr>
            <a:t> </a:t>
          </a:r>
          <a:r>
            <a:rPr lang="en-US" sz="2400" dirty="0" err="1">
              <a:latin typeface="#9Slide03 Cabin Medium" panose="00000600000000000000" pitchFamily="2" charset="0"/>
            </a:rPr>
            <a:t>hằng</a:t>
          </a:r>
          <a:r>
            <a:rPr lang="en-US" sz="2400" dirty="0">
              <a:latin typeface="#9Slide03 Cabin Medium" panose="00000600000000000000" pitchFamily="2" charset="0"/>
            </a:rPr>
            <a:t> </a:t>
          </a:r>
          <a:r>
            <a:rPr lang="en-US" sz="2400" dirty="0" err="1">
              <a:latin typeface="#9Slide03 Cabin Medium" panose="00000600000000000000" pitchFamily="2" charset="0"/>
            </a:rPr>
            <a:t>số</a:t>
          </a:r>
          <a:r>
            <a:rPr lang="en-US" sz="2400" dirty="0">
              <a:latin typeface="#9Slide03 Cabin Medium" panose="00000600000000000000" pitchFamily="2" charset="0"/>
            </a:rPr>
            <a:t> sang </a:t>
          </a:r>
          <a:r>
            <a:rPr lang="en-US" sz="2400" dirty="0" err="1">
              <a:latin typeface="#9Slide03 Cabin Medium" panose="00000600000000000000" pitchFamily="2" charset="0"/>
            </a:rPr>
            <a:t>vế</a:t>
          </a:r>
          <a:r>
            <a:rPr lang="en-US" sz="2400" dirty="0">
              <a:latin typeface="#9Slide03 Cabin Medium" panose="00000600000000000000" pitchFamily="2" charset="0"/>
            </a:rPr>
            <a:t> kia</a:t>
          </a:r>
        </a:p>
      </dgm:t>
    </dgm:pt>
    <dgm:pt modelId="{7058F1E7-7195-475B-8C62-C13BF6D1B352}" type="parTrans" cxnId="{22955A22-BECC-47DE-836E-B00685875223}">
      <dgm:prSet/>
      <dgm:spPr/>
      <dgm:t>
        <a:bodyPr/>
        <a:lstStyle/>
        <a:p>
          <a:endParaRPr lang="en-US"/>
        </a:p>
      </dgm:t>
    </dgm:pt>
    <dgm:pt modelId="{E1609B44-0056-419B-A6CF-A2539756AD80}" type="sibTrans" cxnId="{22955A22-BECC-47DE-836E-B00685875223}">
      <dgm:prSet/>
      <dgm:spPr>
        <a:solidFill>
          <a:srgbClr val="002060"/>
        </a:solidFill>
      </dgm:spPr>
      <dgm:t>
        <a:bodyPr/>
        <a:lstStyle/>
        <a:p>
          <a:endParaRPr lang="en-US"/>
        </a:p>
      </dgm:t>
    </dgm:pt>
    <dgm:pt modelId="{7ED9E2EC-29F7-4840-B2FB-190CA6AAADBC}">
      <dgm:prSet phldrT="[Text]" custT="1"/>
      <dgm:spPr>
        <a:solidFill>
          <a:srgbClr val="00B050"/>
        </a:solidFill>
      </dgm:spPr>
      <dgm:t>
        <a:bodyPr/>
        <a:lstStyle/>
        <a:p>
          <a:r>
            <a:rPr lang="en-US" sz="2400" dirty="0">
              <a:latin typeface="#9Slide03 Cabin Medium" panose="00000600000000000000" pitchFamily="2" charset="0"/>
            </a:rPr>
            <a:t>Thu </a:t>
          </a:r>
          <a:r>
            <a:rPr lang="en-US" sz="2400" dirty="0" err="1">
              <a:latin typeface="#9Slide03 Cabin Medium" panose="00000600000000000000" pitchFamily="2" charset="0"/>
            </a:rPr>
            <a:t>gọn</a:t>
          </a:r>
          <a:r>
            <a:rPr lang="en-US" sz="2400" dirty="0">
              <a:latin typeface="#9Slide03 Cabin Medium" panose="00000600000000000000" pitchFamily="2" charset="0"/>
            </a:rPr>
            <a:t>, </a:t>
          </a:r>
          <a:r>
            <a:rPr lang="en-US" sz="2400" dirty="0" err="1">
              <a:latin typeface="#9Slide03 Cabin Medium" panose="00000600000000000000" pitchFamily="2" charset="0"/>
            </a:rPr>
            <a:t>giải</a:t>
          </a:r>
          <a:r>
            <a:rPr lang="en-US" sz="2400" dirty="0">
              <a:latin typeface="#9Slide03 Cabin Medium" panose="00000600000000000000" pitchFamily="2" charset="0"/>
            </a:rPr>
            <a:t> </a:t>
          </a:r>
          <a:r>
            <a:rPr lang="en-US" sz="2400" dirty="0" err="1">
              <a:latin typeface="#9Slide03 Cabin Medium" panose="00000600000000000000" pitchFamily="2" charset="0"/>
            </a:rPr>
            <a:t>phương</a:t>
          </a:r>
          <a:r>
            <a:rPr lang="en-US" sz="2400" dirty="0">
              <a:latin typeface="#9Slide03 Cabin Medium" panose="00000600000000000000" pitchFamily="2" charset="0"/>
            </a:rPr>
            <a:t> </a:t>
          </a:r>
          <a:r>
            <a:rPr lang="en-US" sz="2400" dirty="0" err="1">
              <a:latin typeface="#9Slide03 Cabin Medium" panose="00000600000000000000" pitchFamily="2" charset="0"/>
            </a:rPr>
            <a:t>trình</a:t>
          </a:r>
          <a:r>
            <a:rPr lang="en-US" sz="2400" dirty="0">
              <a:latin typeface="#9Slide03 Cabin Medium" panose="00000600000000000000" pitchFamily="2" charset="0"/>
            </a:rPr>
            <a:t> </a:t>
          </a:r>
          <a:r>
            <a:rPr lang="en-US" sz="2400" dirty="0" err="1">
              <a:latin typeface="#9Slide03 Cabin Medium" panose="00000600000000000000" pitchFamily="2" charset="0"/>
            </a:rPr>
            <a:t>nhận</a:t>
          </a:r>
          <a:r>
            <a:rPr lang="en-US" sz="2400" dirty="0">
              <a:latin typeface="#9Slide03 Cabin Medium" panose="00000600000000000000" pitchFamily="2" charset="0"/>
            </a:rPr>
            <a:t> </a:t>
          </a:r>
          <a:r>
            <a:rPr lang="en-US" sz="2400" dirty="0" err="1">
              <a:latin typeface="#9Slide03 Cabin Medium" panose="00000600000000000000" pitchFamily="2" charset="0"/>
            </a:rPr>
            <a:t>được</a:t>
          </a:r>
          <a:r>
            <a:rPr lang="en-US" sz="2400" dirty="0">
              <a:latin typeface="#9Slide03 Cabin Medium" panose="00000600000000000000" pitchFamily="2" charset="0"/>
            </a:rPr>
            <a:t> </a:t>
          </a:r>
        </a:p>
      </dgm:t>
    </dgm:pt>
    <dgm:pt modelId="{9E42123F-E7CB-4BB7-8DB1-2ACB07E1601D}" type="parTrans" cxnId="{E35D1C2E-7136-4FFF-918E-EDD395F57C91}">
      <dgm:prSet/>
      <dgm:spPr/>
      <dgm:t>
        <a:bodyPr/>
        <a:lstStyle/>
        <a:p>
          <a:endParaRPr lang="en-US"/>
        </a:p>
      </dgm:t>
    </dgm:pt>
    <dgm:pt modelId="{6479B676-88C8-4E04-B5C9-4E24B07CCF25}" type="sibTrans" cxnId="{E35D1C2E-7136-4FFF-918E-EDD395F57C91}">
      <dgm:prSet/>
      <dgm:spPr/>
      <dgm:t>
        <a:bodyPr/>
        <a:lstStyle/>
        <a:p>
          <a:endParaRPr lang="en-US"/>
        </a:p>
      </dgm:t>
    </dgm:pt>
    <dgm:pt modelId="{0DD4F774-04C1-4493-9C92-C56D358901D2}" type="pres">
      <dgm:prSet presAssocID="{606512B7-ACA7-4D7B-B1C9-FC2DDB19D3DC}" presName="linearFlow" presStyleCnt="0">
        <dgm:presLayoutVars>
          <dgm:resizeHandles val="exact"/>
        </dgm:presLayoutVars>
      </dgm:prSet>
      <dgm:spPr/>
    </dgm:pt>
    <dgm:pt modelId="{ACBE65AB-1EA5-4F81-BAD2-4AC42CD1D8C1}" type="pres">
      <dgm:prSet presAssocID="{59C638CB-CE2A-47A5-A22F-B34F369C3F23}" presName="node" presStyleLbl="node1" presStyleIdx="0" presStyleCnt="3" custScaleX="364707" custScaleY="64866" custLinFactNeighborX="-2266" custLinFactNeighborY="42822">
        <dgm:presLayoutVars>
          <dgm:bulletEnabled val="1"/>
        </dgm:presLayoutVars>
      </dgm:prSet>
      <dgm:spPr/>
    </dgm:pt>
    <dgm:pt modelId="{07F3A3C8-534E-467F-B28D-0BDEC038FF08}" type="pres">
      <dgm:prSet presAssocID="{6D2A0BD5-9D50-44BA-9634-83B87C512D6D}" presName="sibTrans" presStyleLbl="sibTrans2D1" presStyleIdx="0" presStyleCnt="2"/>
      <dgm:spPr/>
    </dgm:pt>
    <dgm:pt modelId="{CB173F2B-11C8-4C91-A3B8-6378AC226A7E}" type="pres">
      <dgm:prSet presAssocID="{6D2A0BD5-9D50-44BA-9634-83B87C512D6D}" presName="connectorText" presStyleLbl="sibTrans2D1" presStyleIdx="0" presStyleCnt="2"/>
      <dgm:spPr/>
    </dgm:pt>
    <dgm:pt modelId="{D4422596-88D3-4A71-B70A-515362F636D9}" type="pres">
      <dgm:prSet presAssocID="{FE637633-2BEC-427B-BF5F-A322699E1408}" presName="node" presStyleLbl="node1" presStyleIdx="1" presStyleCnt="3" custScaleX="368393" custScaleY="50772" custLinFactNeighborX="-4950" custLinFactNeighborY="12367">
        <dgm:presLayoutVars>
          <dgm:bulletEnabled val="1"/>
        </dgm:presLayoutVars>
      </dgm:prSet>
      <dgm:spPr/>
    </dgm:pt>
    <dgm:pt modelId="{30F1E1A4-6DD6-4C60-BB79-9922D31A3DE2}" type="pres">
      <dgm:prSet presAssocID="{E1609B44-0056-419B-A6CF-A2539756AD80}" presName="sibTrans" presStyleLbl="sibTrans2D1" presStyleIdx="1" presStyleCnt="2" custScaleX="141795"/>
      <dgm:spPr/>
    </dgm:pt>
    <dgm:pt modelId="{9C114445-2E39-4391-8C18-BFB081812CFE}" type="pres">
      <dgm:prSet presAssocID="{E1609B44-0056-419B-A6CF-A2539756AD80}" presName="connectorText" presStyleLbl="sibTrans2D1" presStyleIdx="1" presStyleCnt="2"/>
      <dgm:spPr/>
    </dgm:pt>
    <dgm:pt modelId="{7ADF98A6-E3F3-4177-A481-CF6528BCEC8E}" type="pres">
      <dgm:prSet presAssocID="{7ED9E2EC-29F7-4840-B2FB-190CA6AAADBC}" presName="node" presStyleLbl="node1" presStyleIdx="2" presStyleCnt="3" custScaleX="368393" custScaleY="48776" custLinFactNeighborY="-7364">
        <dgm:presLayoutVars>
          <dgm:bulletEnabled val="1"/>
        </dgm:presLayoutVars>
      </dgm:prSet>
      <dgm:spPr/>
    </dgm:pt>
  </dgm:ptLst>
  <dgm:cxnLst>
    <dgm:cxn modelId="{AEEC7F13-A6C2-48F2-BE56-D1A98DCA8F43}" type="presOf" srcId="{6D2A0BD5-9D50-44BA-9634-83B87C512D6D}" destId="{07F3A3C8-534E-467F-B28D-0BDEC038FF08}" srcOrd="0" destOrd="0" presId="urn:microsoft.com/office/officeart/2005/8/layout/process2"/>
    <dgm:cxn modelId="{5F7FF017-FAC1-4251-BB7E-30D15797D965}" srcId="{606512B7-ACA7-4D7B-B1C9-FC2DDB19D3DC}" destId="{59C638CB-CE2A-47A5-A22F-B34F369C3F23}" srcOrd="0" destOrd="0" parTransId="{2D7EFCF8-AD51-40B0-BB51-6804A5C92009}" sibTransId="{6D2A0BD5-9D50-44BA-9634-83B87C512D6D}"/>
    <dgm:cxn modelId="{36CE441D-4D3F-473F-BB02-68A0562472D0}" type="presOf" srcId="{E1609B44-0056-419B-A6CF-A2539756AD80}" destId="{30F1E1A4-6DD6-4C60-BB79-9922D31A3DE2}" srcOrd="0" destOrd="0" presId="urn:microsoft.com/office/officeart/2005/8/layout/process2"/>
    <dgm:cxn modelId="{22955A22-BECC-47DE-836E-B00685875223}" srcId="{606512B7-ACA7-4D7B-B1C9-FC2DDB19D3DC}" destId="{FE637633-2BEC-427B-BF5F-A322699E1408}" srcOrd="1" destOrd="0" parTransId="{7058F1E7-7195-475B-8C62-C13BF6D1B352}" sibTransId="{E1609B44-0056-419B-A6CF-A2539756AD80}"/>
    <dgm:cxn modelId="{E35D1C2E-7136-4FFF-918E-EDD395F57C91}" srcId="{606512B7-ACA7-4D7B-B1C9-FC2DDB19D3DC}" destId="{7ED9E2EC-29F7-4840-B2FB-190CA6AAADBC}" srcOrd="2" destOrd="0" parTransId="{9E42123F-E7CB-4BB7-8DB1-2ACB07E1601D}" sibTransId="{6479B676-88C8-4E04-B5C9-4E24B07CCF25}"/>
    <dgm:cxn modelId="{46F4625E-7B84-47D7-970E-0552622CC000}" type="presOf" srcId="{606512B7-ACA7-4D7B-B1C9-FC2DDB19D3DC}" destId="{0DD4F774-04C1-4493-9C92-C56D358901D2}" srcOrd="0" destOrd="0" presId="urn:microsoft.com/office/officeart/2005/8/layout/process2"/>
    <dgm:cxn modelId="{E459F98C-8067-42D7-B391-538DA38C7FF6}" type="presOf" srcId="{7ED9E2EC-29F7-4840-B2FB-190CA6AAADBC}" destId="{7ADF98A6-E3F3-4177-A481-CF6528BCEC8E}" srcOrd="0" destOrd="0" presId="urn:microsoft.com/office/officeart/2005/8/layout/process2"/>
    <dgm:cxn modelId="{45667AB2-2A2C-4E21-A0F2-DEAA349EE91F}" type="presOf" srcId="{6D2A0BD5-9D50-44BA-9634-83B87C512D6D}" destId="{CB173F2B-11C8-4C91-A3B8-6378AC226A7E}" srcOrd="1" destOrd="0" presId="urn:microsoft.com/office/officeart/2005/8/layout/process2"/>
    <dgm:cxn modelId="{BA1F93C4-57D4-47DA-AFD5-9FA861C52A53}" type="presOf" srcId="{FE637633-2BEC-427B-BF5F-A322699E1408}" destId="{D4422596-88D3-4A71-B70A-515362F636D9}" srcOrd="0" destOrd="0" presId="urn:microsoft.com/office/officeart/2005/8/layout/process2"/>
    <dgm:cxn modelId="{7A54A4E6-D73D-4E0E-85E9-2613193C2E97}" type="presOf" srcId="{59C638CB-CE2A-47A5-A22F-B34F369C3F23}" destId="{ACBE65AB-1EA5-4F81-BAD2-4AC42CD1D8C1}" srcOrd="0" destOrd="0" presId="urn:microsoft.com/office/officeart/2005/8/layout/process2"/>
    <dgm:cxn modelId="{02AE15E8-86B5-46FD-9947-E4DDD1753924}" type="presOf" srcId="{E1609B44-0056-419B-A6CF-A2539756AD80}" destId="{9C114445-2E39-4391-8C18-BFB081812CFE}" srcOrd="1" destOrd="0" presId="urn:microsoft.com/office/officeart/2005/8/layout/process2"/>
    <dgm:cxn modelId="{9889550A-6155-46F3-93CB-402BC0EA1A0E}" type="presParOf" srcId="{0DD4F774-04C1-4493-9C92-C56D358901D2}" destId="{ACBE65AB-1EA5-4F81-BAD2-4AC42CD1D8C1}" srcOrd="0" destOrd="0" presId="urn:microsoft.com/office/officeart/2005/8/layout/process2"/>
    <dgm:cxn modelId="{3FD1E21E-5461-4A47-96E1-62B0A839C0C0}" type="presParOf" srcId="{0DD4F774-04C1-4493-9C92-C56D358901D2}" destId="{07F3A3C8-534E-467F-B28D-0BDEC038FF08}" srcOrd="1" destOrd="0" presId="urn:microsoft.com/office/officeart/2005/8/layout/process2"/>
    <dgm:cxn modelId="{35568A1C-2F60-42EA-9236-02AF1B761457}" type="presParOf" srcId="{07F3A3C8-534E-467F-B28D-0BDEC038FF08}" destId="{CB173F2B-11C8-4C91-A3B8-6378AC226A7E}" srcOrd="0" destOrd="0" presId="urn:microsoft.com/office/officeart/2005/8/layout/process2"/>
    <dgm:cxn modelId="{728672A4-2902-4C08-80E6-1B207F944FE3}" type="presParOf" srcId="{0DD4F774-04C1-4493-9C92-C56D358901D2}" destId="{D4422596-88D3-4A71-B70A-515362F636D9}" srcOrd="2" destOrd="0" presId="urn:microsoft.com/office/officeart/2005/8/layout/process2"/>
    <dgm:cxn modelId="{78771E54-F2F2-45FD-8B11-3C7111CC279A}" type="presParOf" srcId="{0DD4F774-04C1-4493-9C92-C56D358901D2}" destId="{30F1E1A4-6DD6-4C60-BB79-9922D31A3DE2}" srcOrd="3" destOrd="0" presId="urn:microsoft.com/office/officeart/2005/8/layout/process2"/>
    <dgm:cxn modelId="{F9A41D4D-22E9-42E7-B6CA-8CBC829F70F0}" type="presParOf" srcId="{30F1E1A4-6DD6-4C60-BB79-9922D31A3DE2}" destId="{9C114445-2E39-4391-8C18-BFB081812CFE}" srcOrd="0" destOrd="0" presId="urn:microsoft.com/office/officeart/2005/8/layout/process2"/>
    <dgm:cxn modelId="{10248EF4-BBAE-435A-BE6A-6C915311DAF9}" type="presParOf" srcId="{0DD4F774-04C1-4493-9C92-C56D358901D2}" destId="{7ADF98A6-E3F3-4177-A481-CF6528BCEC8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E65AB-1EA5-4F81-BAD2-4AC42CD1D8C1}">
      <dsp:nvSpPr>
        <dsp:cNvPr id="0" name=""/>
        <dsp:cNvSpPr/>
      </dsp:nvSpPr>
      <dsp:spPr>
        <a:xfrm>
          <a:off x="0" y="370901"/>
          <a:ext cx="8431514" cy="111213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9Slide03 Cabin Medium" panose="00000600000000000000" pitchFamily="2" charset="0"/>
            </a:rPr>
            <a:t>Thực</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hiện</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phép</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tính</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bỏ</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dấu</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ngoặc</a:t>
          </a:r>
          <a:endParaRPr lang="en-US" sz="2400" kern="1200" dirty="0">
            <a:latin typeface="#9Slide03 Cabin Medium" panose="00000600000000000000" pitchFamily="2" charset="0"/>
          </a:endParaRPr>
        </a:p>
        <a:p>
          <a:pPr marL="0" lvl="0" indent="0" algn="ctr" defTabSz="1066800">
            <a:lnSpc>
              <a:spcPct val="90000"/>
            </a:lnSpc>
            <a:spcBef>
              <a:spcPct val="0"/>
            </a:spcBef>
            <a:spcAft>
              <a:spcPct val="35000"/>
            </a:spcAft>
            <a:buNone/>
          </a:pPr>
          <a:r>
            <a:rPr lang="en-US" sz="2400" kern="1200" dirty="0" err="1">
              <a:latin typeface="#9Slide03 Cabin Medium" panose="00000600000000000000" pitchFamily="2" charset="0"/>
            </a:rPr>
            <a:t>Hoặc</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Quy</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đồng</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mẫu</a:t>
          </a:r>
          <a:r>
            <a:rPr lang="en-US" sz="2400" kern="1200" dirty="0">
              <a:latin typeface="#9Slide03 Cabin Medium" panose="00000600000000000000" pitchFamily="2" charset="0"/>
            </a:rPr>
            <a:t> -&gt; </a:t>
          </a:r>
          <a:r>
            <a:rPr lang="en-US" sz="2400" kern="1200" dirty="0" err="1">
              <a:latin typeface="#9Slide03 Cabin Medium" panose="00000600000000000000" pitchFamily="2" charset="0"/>
            </a:rPr>
            <a:t>khử</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mẫu</a:t>
          </a:r>
          <a:r>
            <a:rPr lang="en-US" sz="2400" kern="1200" dirty="0">
              <a:latin typeface="#9Slide03 Cabin Medium" panose="00000600000000000000" pitchFamily="2" charset="0"/>
            </a:rPr>
            <a:t> </a:t>
          </a:r>
        </a:p>
      </dsp:txBody>
      <dsp:txXfrm>
        <a:off x="32573" y="403474"/>
        <a:ext cx="8366368" cy="1046989"/>
      </dsp:txXfrm>
    </dsp:sp>
    <dsp:sp modelId="{07F3A3C8-534E-467F-B28D-0BDEC038FF08}">
      <dsp:nvSpPr>
        <dsp:cNvPr id="0" name=""/>
        <dsp:cNvSpPr/>
      </dsp:nvSpPr>
      <dsp:spPr>
        <a:xfrm rot="5400000">
          <a:off x="3992189" y="1395361"/>
          <a:ext cx="447134" cy="77153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984297" y="1557559"/>
        <a:ext cx="462918" cy="312994"/>
      </dsp:txXfrm>
    </dsp:sp>
    <dsp:sp modelId="{D4422596-88D3-4A71-B70A-515362F636D9}">
      <dsp:nvSpPr>
        <dsp:cNvPr id="0" name=""/>
        <dsp:cNvSpPr/>
      </dsp:nvSpPr>
      <dsp:spPr>
        <a:xfrm>
          <a:off x="-42607" y="2079216"/>
          <a:ext cx="8516729" cy="870492"/>
        </a:xfrm>
        <a:prstGeom prst="roundRect">
          <a:avLst>
            <a:gd name="adj" fmla="val 10000"/>
          </a:avLst>
        </a:prstGeom>
        <a:solidFill>
          <a:srgbClr val="F875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9Slide03 Cabin Medium" panose="00000600000000000000" pitchFamily="2" charset="0"/>
            </a:rPr>
            <a:t>Chuyển</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các</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hạng</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tử</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chứa</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ẩn</a:t>
          </a:r>
          <a:r>
            <a:rPr lang="en-US" sz="2400" kern="1200" dirty="0">
              <a:latin typeface="#9Slide03 Cabin Medium" panose="00000600000000000000" pitchFamily="2" charset="0"/>
            </a:rPr>
            <a:t> sang 1 </a:t>
          </a:r>
          <a:r>
            <a:rPr lang="en-US" sz="2400" kern="1200" dirty="0" err="1">
              <a:latin typeface="#9Slide03 Cabin Medium" panose="00000600000000000000" pitchFamily="2" charset="0"/>
            </a:rPr>
            <a:t>vế</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các</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hằng</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số</a:t>
          </a:r>
          <a:r>
            <a:rPr lang="en-US" sz="2400" kern="1200" dirty="0">
              <a:latin typeface="#9Slide03 Cabin Medium" panose="00000600000000000000" pitchFamily="2" charset="0"/>
            </a:rPr>
            <a:t> sang </a:t>
          </a:r>
          <a:r>
            <a:rPr lang="en-US" sz="2400" kern="1200" dirty="0" err="1">
              <a:latin typeface="#9Slide03 Cabin Medium" panose="00000600000000000000" pitchFamily="2" charset="0"/>
            </a:rPr>
            <a:t>vế</a:t>
          </a:r>
          <a:r>
            <a:rPr lang="en-US" sz="2400" kern="1200" dirty="0">
              <a:latin typeface="#9Slide03 Cabin Medium" panose="00000600000000000000" pitchFamily="2" charset="0"/>
            </a:rPr>
            <a:t> kia</a:t>
          </a:r>
        </a:p>
      </dsp:txBody>
      <dsp:txXfrm>
        <a:off x="-17111" y="2104712"/>
        <a:ext cx="8465737" cy="819500"/>
      </dsp:txXfrm>
    </dsp:sp>
    <dsp:sp modelId="{30F1E1A4-6DD6-4C60-BB79-9922D31A3DE2}">
      <dsp:nvSpPr>
        <dsp:cNvPr id="0" name=""/>
        <dsp:cNvSpPr/>
      </dsp:nvSpPr>
      <dsp:spPr>
        <a:xfrm rot="5400000">
          <a:off x="3849866" y="2907999"/>
          <a:ext cx="731780" cy="77153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rot="-5400000">
        <a:off x="3984297" y="2927874"/>
        <a:ext cx="462918" cy="512246"/>
      </dsp:txXfrm>
    </dsp:sp>
    <dsp:sp modelId="{7ADF98A6-E3F3-4177-A481-CF6528BCEC8E}">
      <dsp:nvSpPr>
        <dsp:cNvPr id="0" name=""/>
        <dsp:cNvSpPr/>
      </dsp:nvSpPr>
      <dsp:spPr>
        <a:xfrm>
          <a:off x="-42607" y="3637820"/>
          <a:ext cx="8516729" cy="83627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9Slide03 Cabin Medium" panose="00000600000000000000" pitchFamily="2" charset="0"/>
            </a:rPr>
            <a:t>Thu </a:t>
          </a:r>
          <a:r>
            <a:rPr lang="en-US" sz="2400" kern="1200" dirty="0" err="1">
              <a:latin typeface="#9Slide03 Cabin Medium" panose="00000600000000000000" pitchFamily="2" charset="0"/>
            </a:rPr>
            <a:t>gọn</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giải</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phương</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trình</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nhận</a:t>
          </a:r>
          <a:r>
            <a:rPr lang="en-US" sz="2400" kern="1200" dirty="0">
              <a:latin typeface="#9Slide03 Cabin Medium" panose="00000600000000000000" pitchFamily="2" charset="0"/>
            </a:rPr>
            <a:t> </a:t>
          </a:r>
          <a:r>
            <a:rPr lang="en-US" sz="2400" kern="1200" dirty="0" err="1">
              <a:latin typeface="#9Slide03 Cabin Medium" panose="00000600000000000000" pitchFamily="2" charset="0"/>
            </a:rPr>
            <a:t>được</a:t>
          </a:r>
          <a:r>
            <a:rPr lang="en-US" sz="2400" kern="1200" dirty="0">
              <a:latin typeface="#9Slide03 Cabin Medium" panose="00000600000000000000" pitchFamily="2" charset="0"/>
            </a:rPr>
            <a:t> </a:t>
          </a:r>
        </a:p>
      </dsp:txBody>
      <dsp:txXfrm>
        <a:off x="-18113" y="3662314"/>
        <a:ext cx="8467741" cy="7872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1/22/2021</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bin"/><Relationship Id="rId3" Type="http://schemas.openxmlformats.org/officeDocument/2006/relationships/image" Target="../media/image40.svg"/><Relationship Id="rId7" Type="http://schemas.openxmlformats.org/officeDocument/2006/relationships/oleObject" Target="../embeddings/oleObject2.bin"/><Relationship Id="rId12" Type="http://schemas.openxmlformats.org/officeDocument/2006/relationships/image" Target="../media/image44.emf"/><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comments" Target="../comments/comment1.xml"/><Relationship Id="rId10" Type="http://schemas.openxmlformats.org/officeDocument/2006/relationships/image" Target="../media/image43.emf"/><Relationship Id="rId4" Type="http://schemas.openxmlformats.org/officeDocument/2006/relationships/image" Target="../media/image41.png"/><Relationship Id="rId9" Type="http://schemas.openxmlformats.org/officeDocument/2006/relationships/oleObject" Target="../embeddings/oleObject3.bin"/><Relationship Id="rId14" Type="http://schemas.openxmlformats.org/officeDocument/2006/relationships/image" Target="../media/image4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svg"/><Relationship Id="rId7" Type="http://schemas.openxmlformats.org/officeDocument/2006/relationships/image" Target="../media/image10.sv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535D-4269-4292-A645-DD83C0A88B23}"/>
              </a:ext>
            </a:extLst>
          </p:cNvPr>
          <p:cNvSpPr>
            <a:spLocks noGrp="1"/>
          </p:cNvSpPr>
          <p:nvPr>
            <p:ph type="title"/>
          </p:nvPr>
        </p:nvSpPr>
        <p:spPr>
          <a:xfrm>
            <a:off x="559809" y="693744"/>
            <a:ext cx="8138807" cy="3905966"/>
          </a:xfrm>
        </p:spPr>
        <p:txBody>
          <a:bodyPr>
            <a:normAutofit/>
          </a:bodyPr>
          <a:lstStyle/>
          <a:p>
            <a:r>
              <a:rPr lang="en-US" sz="8800" dirty="0" err="1">
                <a:solidFill>
                  <a:schemeClr val="tx2">
                    <a:lumMod val="75000"/>
                  </a:schemeClr>
                </a:solidFill>
                <a:latin typeface="#9Slide03 IcielPanton Black" panose="00000A00000000000000" pitchFamily="2" charset="0"/>
                <a:cs typeface="#9Slide03 Arima Madurai ExtraBo" panose="00000900000000000000" pitchFamily="2" charset="0"/>
              </a:rPr>
              <a:t>Khởi</a:t>
            </a:r>
            <a:r>
              <a:rPr lang="en-US" sz="8800" dirty="0">
                <a:solidFill>
                  <a:schemeClr val="tx2">
                    <a:lumMod val="75000"/>
                  </a:schemeClr>
                </a:solidFill>
                <a:latin typeface="#9Slide03 IcielPanton Black" panose="00000A00000000000000" pitchFamily="2" charset="0"/>
                <a:cs typeface="#9Slide03 Arima Madurai ExtraBo" panose="00000900000000000000" pitchFamily="2" charset="0"/>
              </a:rPr>
              <a:t> </a:t>
            </a:r>
            <a:r>
              <a:rPr lang="en-US" sz="8800" dirty="0" err="1">
                <a:solidFill>
                  <a:schemeClr val="tx2">
                    <a:lumMod val="75000"/>
                  </a:schemeClr>
                </a:solidFill>
                <a:latin typeface="#9Slide03 IcielPanton Black" panose="00000A00000000000000" pitchFamily="2" charset="0"/>
                <a:cs typeface="#9Slide03 Arima Madurai ExtraBo" panose="00000900000000000000" pitchFamily="2" charset="0"/>
              </a:rPr>
              <a:t>động</a:t>
            </a:r>
            <a:r>
              <a:rPr lang="en-US" sz="8800" dirty="0">
                <a:solidFill>
                  <a:schemeClr val="tx2">
                    <a:lumMod val="75000"/>
                  </a:schemeClr>
                </a:solidFill>
                <a:latin typeface="#9Slide03 IcielPanton Black" panose="00000A00000000000000" pitchFamily="2" charset="0"/>
                <a:cs typeface="#9Slide03 Arima Madurai ExtraBo" panose="00000900000000000000" pitchFamily="2" charset="0"/>
              </a:rPr>
              <a:t> </a:t>
            </a:r>
          </a:p>
        </p:txBody>
      </p:sp>
      <p:pic>
        <p:nvPicPr>
          <p:cNvPr id="5" name="Graphic 4" descr="Illustration of a purple book character">
            <a:extLst>
              <a:ext uri="{FF2B5EF4-FFF2-40B4-BE49-F238E27FC236}">
                <a16:creationId xmlns:a16="http://schemas.microsoft.com/office/drawing/2014/main" id="{EE9D2FC9-079E-4DC5-B088-833E0709BF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10222" y="3958909"/>
            <a:ext cx="2240025" cy="2708619"/>
          </a:xfrm>
          <a:prstGeom prst="rect">
            <a:avLst/>
          </a:prstGeom>
        </p:spPr>
      </p:pic>
      <p:pic>
        <p:nvPicPr>
          <p:cNvPr id="6" name="Graphic 5" descr="Illustration of a blue bag of school supplies character ">
            <a:extLst>
              <a:ext uri="{FF2B5EF4-FFF2-40B4-BE49-F238E27FC236}">
                <a16:creationId xmlns:a16="http://schemas.microsoft.com/office/drawing/2014/main" id="{5A0B6650-513D-44AB-B1D8-B739C32C52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5978" y="279239"/>
            <a:ext cx="2483858" cy="1709233"/>
          </a:xfrm>
          <a:prstGeom prst="rect">
            <a:avLst/>
          </a:prstGeom>
        </p:spPr>
      </p:pic>
      <p:pic>
        <p:nvPicPr>
          <p:cNvPr id="7" name="Picture 2" descr="Khởi động trước khi bơi | Kênh sức khỏe | Sài Gòn Tiếp Thị">
            <a:extLst>
              <a:ext uri="{FF2B5EF4-FFF2-40B4-BE49-F238E27FC236}">
                <a16:creationId xmlns:a16="http://schemas.microsoft.com/office/drawing/2014/main" id="{38FC5E6C-3CCB-4BA5-ACF7-BCBA96F6B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044" y="2768559"/>
            <a:ext cx="6153150" cy="286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305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a:xfrm>
            <a:off x="460477" y="914400"/>
            <a:ext cx="10817123" cy="2717769"/>
          </a:xfrm>
        </p:spPr>
        <p:txBody>
          <a:bodyPr>
            <a:normAutofit/>
          </a:bodyPr>
          <a:lstStyle/>
          <a:p>
            <a:pPr algn="ctr"/>
            <a:r>
              <a:rPr lang="en-US" sz="11500" dirty="0" err="1">
                <a:solidFill>
                  <a:schemeClr val="tx1">
                    <a:lumMod val="95000"/>
                    <a:lumOff val="5000"/>
                  </a:schemeClr>
                </a:solidFill>
                <a:latin typeface="#9Slide05 Amplify" panose="02000000000000000000" pitchFamily="2" charset="0"/>
                <a:ea typeface="#9Slide03 Source Sans Pro Black" panose="020B0803030403020204" pitchFamily="34" charset="0"/>
              </a:rPr>
              <a:t>Các</a:t>
            </a:r>
            <a:r>
              <a:rPr lang="en-US" sz="11500" dirty="0">
                <a:solidFill>
                  <a:schemeClr val="tx1">
                    <a:lumMod val="95000"/>
                    <a:lumOff val="5000"/>
                  </a:schemeClr>
                </a:solidFill>
                <a:latin typeface="#9Slide05 Amplify" panose="02000000000000000000" pitchFamily="2" charset="0"/>
                <a:ea typeface="#9Slide03 Source Sans Pro Black" panose="020B0803030403020204" pitchFamily="34" charset="0"/>
              </a:rPr>
              <a:t> </a:t>
            </a:r>
            <a:r>
              <a:rPr lang="en-US" sz="11500" dirty="0" err="1">
                <a:solidFill>
                  <a:schemeClr val="tx1">
                    <a:lumMod val="95000"/>
                    <a:lumOff val="5000"/>
                  </a:schemeClr>
                </a:solidFill>
                <a:latin typeface="#9Slide05 Amplify" panose="02000000000000000000" pitchFamily="2" charset="0"/>
                <a:ea typeface="#9Slide03 Source Sans Pro Black" panose="020B0803030403020204" pitchFamily="34" charset="0"/>
              </a:rPr>
              <a:t>bước</a:t>
            </a:r>
            <a:r>
              <a:rPr lang="en-US" sz="11500" dirty="0">
                <a:solidFill>
                  <a:schemeClr val="tx1">
                    <a:lumMod val="95000"/>
                    <a:lumOff val="5000"/>
                  </a:schemeClr>
                </a:solidFill>
                <a:latin typeface="#9Slide05 Amplify" panose="02000000000000000000" pitchFamily="2" charset="0"/>
                <a:ea typeface="#9Slide03 Source Sans Pro Black" panose="020B0803030403020204" pitchFamily="34" charset="0"/>
              </a:rPr>
              <a:t> </a:t>
            </a:r>
            <a:r>
              <a:rPr lang="en-US" sz="11500" dirty="0" err="1">
                <a:solidFill>
                  <a:schemeClr val="tx1">
                    <a:lumMod val="95000"/>
                    <a:lumOff val="5000"/>
                  </a:schemeClr>
                </a:solidFill>
                <a:latin typeface="#9Slide05 Amplify" panose="02000000000000000000" pitchFamily="2" charset="0"/>
                <a:ea typeface="#9Slide03 Source Sans Pro Black" panose="020B0803030403020204" pitchFamily="34" charset="0"/>
              </a:rPr>
              <a:t>giải</a:t>
            </a:r>
            <a:endParaRPr lang="en-US" sz="11500" dirty="0">
              <a:solidFill>
                <a:schemeClr val="tx1">
                  <a:lumMod val="95000"/>
                  <a:lumOff val="5000"/>
                </a:schemeClr>
              </a:solidFill>
              <a:latin typeface="#9Slide05 Amplify" panose="02000000000000000000" pitchFamily="2" charset="0"/>
              <a:ea typeface="#9Slide03 Source Sans Pro Black" panose="020B0803030403020204" pitchFamily="34" charset="0"/>
            </a:endParaRPr>
          </a:p>
        </p:txBody>
      </p:sp>
      <p:graphicFrame>
        <p:nvGraphicFramePr>
          <p:cNvPr id="8" name="Diagram 7">
            <a:extLst>
              <a:ext uri="{FF2B5EF4-FFF2-40B4-BE49-F238E27FC236}">
                <a16:creationId xmlns:a16="http://schemas.microsoft.com/office/drawing/2014/main" id="{C47F1D73-D36D-4717-9221-A19476F80A26}"/>
              </a:ext>
            </a:extLst>
          </p:cNvPr>
          <p:cNvGraphicFramePr/>
          <p:nvPr>
            <p:extLst>
              <p:ext uri="{D42A27DB-BD31-4B8C-83A1-F6EECF244321}">
                <p14:modId xmlns:p14="http://schemas.microsoft.com/office/powerpoint/2010/main" val="2977658788"/>
              </p:ext>
            </p:extLst>
          </p:nvPr>
        </p:nvGraphicFramePr>
        <p:xfrm>
          <a:off x="1994677" y="2288981"/>
          <a:ext cx="8431514" cy="454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9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graphicEl>
                                              <a:dgm id="{ACBE65AB-1EA5-4F81-BAD2-4AC42CD1D8C1}"/>
                                            </p:graphicEl>
                                          </p:spTgt>
                                        </p:tgtEl>
                                        <p:attrNameLst>
                                          <p:attrName>style.visibility</p:attrName>
                                        </p:attrNameLst>
                                      </p:cBhvr>
                                      <p:to>
                                        <p:strVal val="visible"/>
                                      </p:to>
                                    </p:set>
                                    <p:animEffect transition="in" filter="wipe(up)">
                                      <p:cBhvr>
                                        <p:cTn id="12" dur="2000"/>
                                        <p:tgtEl>
                                          <p:spTgt spid="8">
                                            <p:graphicEl>
                                              <a:dgm id="{ACBE65AB-1EA5-4F81-BAD2-4AC42CD1D8C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graphicEl>
                                              <a:dgm id="{07F3A3C8-534E-467F-B28D-0BDEC038FF08}"/>
                                            </p:graphicEl>
                                          </p:spTgt>
                                        </p:tgtEl>
                                        <p:attrNameLst>
                                          <p:attrName>style.visibility</p:attrName>
                                        </p:attrNameLst>
                                      </p:cBhvr>
                                      <p:to>
                                        <p:strVal val="visible"/>
                                      </p:to>
                                    </p:set>
                                    <p:animEffect transition="in" filter="wipe(up)">
                                      <p:cBhvr>
                                        <p:cTn id="17" dur="2000"/>
                                        <p:tgtEl>
                                          <p:spTgt spid="8">
                                            <p:graphicEl>
                                              <a:dgm id="{07F3A3C8-534E-467F-B28D-0BDEC038FF08}"/>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graphicEl>
                                              <a:dgm id="{D4422596-88D3-4A71-B70A-515362F636D9}"/>
                                            </p:graphicEl>
                                          </p:spTgt>
                                        </p:tgtEl>
                                        <p:attrNameLst>
                                          <p:attrName>style.visibility</p:attrName>
                                        </p:attrNameLst>
                                      </p:cBhvr>
                                      <p:to>
                                        <p:strVal val="visible"/>
                                      </p:to>
                                    </p:set>
                                    <p:animEffect transition="in" filter="wipe(up)">
                                      <p:cBhvr>
                                        <p:cTn id="20" dur="2000"/>
                                        <p:tgtEl>
                                          <p:spTgt spid="8">
                                            <p:graphicEl>
                                              <a:dgm id="{D4422596-88D3-4A71-B70A-515362F636D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graphicEl>
                                              <a:dgm id="{30F1E1A4-6DD6-4C60-BB79-9922D31A3DE2}"/>
                                            </p:graphicEl>
                                          </p:spTgt>
                                        </p:tgtEl>
                                        <p:attrNameLst>
                                          <p:attrName>style.visibility</p:attrName>
                                        </p:attrNameLst>
                                      </p:cBhvr>
                                      <p:to>
                                        <p:strVal val="visible"/>
                                      </p:to>
                                    </p:set>
                                    <p:animEffect transition="in" filter="wipe(up)">
                                      <p:cBhvr>
                                        <p:cTn id="25" dur="2000"/>
                                        <p:tgtEl>
                                          <p:spTgt spid="8">
                                            <p:graphicEl>
                                              <a:dgm id="{30F1E1A4-6DD6-4C60-BB79-9922D31A3DE2}"/>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graphicEl>
                                              <a:dgm id="{7ADF98A6-E3F3-4177-A481-CF6528BCEC8E}"/>
                                            </p:graphicEl>
                                          </p:spTgt>
                                        </p:tgtEl>
                                        <p:attrNameLst>
                                          <p:attrName>style.visibility</p:attrName>
                                        </p:attrNameLst>
                                      </p:cBhvr>
                                      <p:to>
                                        <p:strVal val="visible"/>
                                      </p:to>
                                    </p:set>
                                    <p:animEffect transition="in" filter="wipe(up)">
                                      <p:cBhvr>
                                        <p:cTn id="28" dur="2000"/>
                                        <p:tgtEl>
                                          <p:spTgt spid="8">
                                            <p:graphicEl>
                                              <a:dgm id="{7ADF98A6-E3F3-4177-A481-CF6528BCEC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a:xfrm>
            <a:off x="160975" y="365057"/>
            <a:ext cx="6400800" cy="685800"/>
          </a:xfrm>
        </p:spPr>
        <p:txBody>
          <a:bodyPr/>
          <a:lstStyle/>
          <a:p>
            <a:r>
              <a:rPr lang="en-US" b="1" dirty="0">
                <a:latin typeface="#9Slide03 Cabin Medium" panose="00000600000000000000" pitchFamily="2" charset="0"/>
              </a:rPr>
              <a:t>2. </a:t>
            </a:r>
            <a:r>
              <a:rPr lang="en-US" b="1" dirty="0" err="1">
                <a:latin typeface="#9Slide03 Cabin Medium" panose="00000600000000000000" pitchFamily="2" charset="0"/>
              </a:rPr>
              <a:t>Luyện</a:t>
            </a:r>
            <a:r>
              <a:rPr lang="en-US" b="1" dirty="0">
                <a:latin typeface="#9Slide03 Cabin Medium" panose="00000600000000000000" pitchFamily="2" charset="0"/>
              </a:rPr>
              <a:t> </a:t>
            </a:r>
            <a:r>
              <a:rPr lang="en-US" b="1" dirty="0" err="1">
                <a:latin typeface="#9Slide03 Cabin Medium" panose="00000600000000000000" pitchFamily="2" charset="0"/>
              </a:rPr>
              <a:t>tập</a:t>
            </a:r>
            <a:r>
              <a:rPr lang="en-US" b="1" dirty="0">
                <a:latin typeface="#9Slide03 Cabin Medium" panose="00000600000000000000" pitchFamily="2" charset="0"/>
              </a:rPr>
              <a:t> </a:t>
            </a:r>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9124585" y="1882147"/>
            <a:ext cx="3067415" cy="31424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5772" y="2408578"/>
            <a:ext cx="2645040" cy="2089582"/>
          </a:xfrm>
          <a:prstGeom prst="rect">
            <a:avLst/>
          </a:prstGeom>
        </p:spPr>
      </p:pic>
      <p:sp>
        <p:nvSpPr>
          <p:cNvPr id="4" name="Text Placeholder 3">
            <a:extLst>
              <a:ext uri="{FF2B5EF4-FFF2-40B4-BE49-F238E27FC236}">
                <a16:creationId xmlns:a16="http://schemas.microsoft.com/office/drawing/2014/main" id="{D8306243-8224-43C6-A18C-59359E3AC3D2}"/>
              </a:ext>
            </a:extLst>
          </p:cNvPr>
          <p:cNvSpPr>
            <a:spLocks noGrp="1"/>
          </p:cNvSpPr>
          <p:nvPr>
            <p:ph type="body" sz="quarter" idx="11"/>
          </p:nvPr>
        </p:nvSpPr>
        <p:spPr>
          <a:xfrm>
            <a:off x="597159" y="1325880"/>
            <a:ext cx="7501812" cy="904136"/>
          </a:xfrm>
        </p:spPr>
        <p:txBody>
          <a:bodyPr>
            <a:normAutofit/>
          </a:bodyPr>
          <a:lstStyle/>
          <a:p>
            <a:r>
              <a:rPr lang="en-US" sz="4000" b="1" dirty="0" err="1">
                <a:solidFill>
                  <a:srgbClr val="002060"/>
                </a:solidFill>
                <a:latin typeface="#9Slide03 IcielPanton Black" panose="00000A00000000000000" pitchFamily="2" charset="0"/>
              </a:rPr>
              <a:t>Trò</a:t>
            </a:r>
            <a:r>
              <a:rPr lang="en-US" sz="4000" b="1" dirty="0">
                <a:solidFill>
                  <a:srgbClr val="002060"/>
                </a:solidFill>
                <a:latin typeface="#9Slide03 IcielPanton Black" panose="00000A00000000000000" pitchFamily="2" charset="0"/>
              </a:rPr>
              <a:t> </a:t>
            </a:r>
            <a:r>
              <a:rPr lang="en-US" sz="4000" b="1" dirty="0" err="1">
                <a:solidFill>
                  <a:srgbClr val="002060"/>
                </a:solidFill>
                <a:latin typeface="#9Slide03 IcielPanton Black" panose="00000A00000000000000" pitchFamily="2" charset="0"/>
              </a:rPr>
              <a:t>chơi</a:t>
            </a:r>
            <a:r>
              <a:rPr lang="en-US" sz="4000" b="1" dirty="0">
                <a:solidFill>
                  <a:srgbClr val="002060"/>
                </a:solidFill>
                <a:latin typeface="#9Slide03 IcielPanton Black" panose="00000A00000000000000" pitchFamily="2" charset="0"/>
              </a:rPr>
              <a:t>: </a:t>
            </a:r>
            <a:r>
              <a:rPr lang="en-US" sz="4000" b="1" dirty="0" err="1">
                <a:solidFill>
                  <a:srgbClr val="002060"/>
                </a:solidFill>
                <a:latin typeface="#9Slide03 IcielPanton Black" panose="00000A00000000000000" pitchFamily="2" charset="0"/>
              </a:rPr>
              <a:t>Mảnh</a:t>
            </a:r>
            <a:r>
              <a:rPr lang="en-US" sz="4000" b="1" dirty="0">
                <a:solidFill>
                  <a:srgbClr val="002060"/>
                </a:solidFill>
                <a:latin typeface="#9Slide03 IcielPanton Black" panose="00000A00000000000000" pitchFamily="2" charset="0"/>
              </a:rPr>
              <a:t> </a:t>
            </a:r>
            <a:r>
              <a:rPr lang="en-US" sz="4000" b="1" dirty="0" err="1">
                <a:solidFill>
                  <a:srgbClr val="002060"/>
                </a:solidFill>
                <a:latin typeface="#9Slide03 IcielPanton Black" panose="00000A00000000000000" pitchFamily="2" charset="0"/>
              </a:rPr>
              <a:t>ghép</a:t>
            </a:r>
            <a:r>
              <a:rPr lang="en-US" sz="4000" b="1" dirty="0">
                <a:solidFill>
                  <a:srgbClr val="002060"/>
                </a:solidFill>
                <a:latin typeface="#9Slide03 IcielPanton Black" panose="00000A00000000000000" pitchFamily="2" charset="0"/>
              </a:rPr>
              <a:t> </a:t>
            </a:r>
            <a:r>
              <a:rPr lang="en-US" sz="4000" b="1" dirty="0" err="1">
                <a:solidFill>
                  <a:srgbClr val="002060"/>
                </a:solidFill>
                <a:latin typeface="#9Slide03 IcielPanton Black" panose="00000A00000000000000" pitchFamily="2" charset="0"/>
              </a:rPr>
              <a:t>kì</a:t>
            </a:r>
            <a:r>
              <a:rPr lang="en-US" sz="4000" b="1" dirty="0">
                <a:solidFill>
                  <a:srgbClr val="002060"/>
                </a:solidFill>
                <a:latin typeface="#9Slide03 IcielPanton Black" panose="00000A00000000000000" pitchFamily="2" charset="0"/>
              </a:rPr>
              <a:t> </a:t>
            </a:r>
            <a:r>
              <a:rPr lang="en-US" sz="4000" b="1" dirty="0" err="1">
                <a:solidFill>
                  <a:srgbClr val="002060"/>
                </a:solidFill>
                <a:latin typeface="#9Slide03 IcielPanton Black" panose="00000A00000000000000" pitchFamily="2" charset="0"/>
              </a:rPr>
              <a:t>diệu</a:t>
            </a:r>
            <a:r>
              <a:rPr lang="en-US" sz="4000" b="1" dirty="0">
                <a:solidFill>
                  <a:srgbClr val="002060"/>
                </a:solidFill>
                <a:latin typeface="#9Slide03 IcielPanton Black" panose="00000A00000000000000" pitchFamily="2" charset="0"/>
              </a:rPr>
              <a:t> </a:t>
            </a:r>
          </a:p>
        </p:txBody>
      </p:sp>
      <p:sp>
        <p:nvSpPr>
          <p:cNvPr id="8" name="Text Placeholder 3">
            <a:extLst>
              <a:ext uri="{FF2B5EF4-FFF2-40B4-BE49-F238E27FC236}">
                <a16:creationId xmlns:a16="http://schemas.microsoft.com/office/drawing/2014/main" id="{4F1FDC47-3565-4DEF-9631-5090271E1AB6}"/>
              </a:ext>
            </a:extLst>
          </p:cNvPr>
          <p:cNvSpPr txBox="1">
            <a:spLocks/>
          </p:cNvSpPr>
          <p:nvPr/>
        </p:nvSpPr>
        <p:spPr>
          <a:xfrm>
            <a:off x="160975" y="1875927"/>
            <a:ext cx="8724124" cy="4109898"/>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US" sz="4500" b="1" dirty="0" err="1">
                <a:latin typeface="#9Slide03 Cabin Medium" panose="00000600000000000000" pitchFamily="2" charset="0"/>
              </a:rPr>
              <a:t>Luật</a:t>
            </a:r>
            <a:r>
              <a:rPr lang="en-US" sz="4500" b="1" dirty="0">
                <a:latin typeface="#9Slide03 Cabin Medium" panose="00000600000000000000" pitchFamily="2" charset="0"/>
              </a:rPr>
              <a:t> </a:t>
            </a:r>
            <a:r>
              <a:rPr lang="en-US" sz="4500" b="1" dirty="0" err="1">
                <a:latin typeface="#9Slide03 Cabin Medium" panose="00000600000000000000" pitchFamily="2" charset="0"/>
              </a:rPr>
              <a:t>chơi</a:t>
            </a:r>
            <a:r>
              <a:rPr lang="en-US" sz="4500" b="1" dirty="0">
                <a:latin typeface="#9Slide03 Cabin Medium" panose="00000600000000000000" pitchFamily="2" charset="0"/>
              </a:rPr>
              <a:t>: </a:t>
            </a:r>
            <a:r>
              <a:rPr lang="en-US" sz="4000" dirty="0" err="1">
                <a:latin typeface="#9Slide03 Cabin Medium" panose="00000600000000000000" pitchFamily="2" charset="0"/>
              </a:rPr>
              <a:t>Thời</a:t>
            </a:r>
            <a:r>
              <a:rPr lang="en-US" sz="4000" dirty="0">
                <a:latin typeface="#9Slide03 Cabin Medium" panose="00000600000000000000" pitchFamily="2" charset="0"/>
              </a:rPr>
              <a:t> </a:t>
            </a:r>
            <a:r>
              <a:rPr lang="en-US" sz="4000" dirty="0" err="1">
                <a:latin typeface="#9Slide03 Cabin Medium" panose="00000600000000000000" pitchFamily="2" charset="0"/>
              </a:rPr>
              <a:t>gian</a:t>
            </a:r>
            <a:r>
              <a:rPr lang="en-US" sz="4000" dirty="0">
                <a:latin typeface="#9Slide03 Cabin Medium" panose="00000600000000000000" pitchFamily="2" charset="0"/>
              </a:rPr>
              <a:t> </a:t>
            </a:r>
            <a:r>
              <a:rPr lang="en-US" sz="4000" dirty="0" err="1">
                <a:latin typeface="#9Slide03 Cabin Medium" panose="00000600000000000000" pitchFamily="2" charset="0"/>
              </a:rPr>
              <a:t>chơi</a:t>
            </a:r>
            <a:r>
              <a:rPr lang="en-US" sz="4000" dirty="0">
                <a:latin typeface="#9Slide03 Cabin Medium" panose="00000600000000000000" pitchFamily="2" charset="0"/>
              </a:rPr>
              <a:t> 7p</a:t>
            </a:r>
          </a:p>
          <a:p>
            <a:pPr>
              <a:lnSpc>
                <a:spcPct val="170000"/>
              </a:lnSpc>
            </a:pPr>
            <a:r>
              <a:rPr lang="en-US" sz="4000" dirty="0" err="1">
                <a:latin typeface="#9Slide03 Cabin Medium" panose="00000600000000000000" pitchFamily="2" charset="0"/>
              </a:rPr>
              <a:t>Các</a:t>
            </a:r>
            <a:r>
              <a:rPr lang="en-US" sz="4000" dirty="0">
                <a:latin typeface="#9Slide03 Cabin Medium" panose="00000600000000000000" pitchFamily="2" charset="0"/>
              </a:rPr>
              <a:t> </a:t>
            </a:r>
            <a:r>
              <a:rPr lang="en-US" sz="4000" dirty="0" err="1">
                <a:latin typeface="#9Slide03 Cabin Medium" panose="00000600000000000000" pitchFamily="2" charset="0"/>
              </a:rPr>
              <a:t>nhóm</a:t>
            </a:r>
            <a:r>
              <a:rPr lang="en-US" sz="4000" dirty="0">
                <a:latin typeface="#9Slide03 Cabin Medium" panose="00000600000000000000" pitchFamily="2" charset="0"/>
              </a:rPr>
              <a:t> </a:t>
            </a:r>
            <a:r>
              <a:rPr lang="en-US" sz="4000" dirty="0" err="1">
                <a:latin typeface="#9Slide03 Cabin Medium" panose="00000600000000000000" pitchFamily="2" charset="0"/>
              </a:rPr>
              <a:t>ghép</a:t>
            </a:r>
            <a:r>
              <a:rPr lang="en-US" sz="4000" dirty="0">
                <a:latin typeface="#9Slide03 Cabin Medium" panose="00000600000000000000" pitchFamily="2" charset="0"/>
              </a:rPr>
              <a:t> </a:t>
            </a:r>
            <a:r>
              <a:rPr lang="en-US" sz="4000" dirty="0" err="1">
                <a:latin typeface="#9Slide03 Cabin Medium" panose="00000600000000000000" pitchFamily="2" charset="0"/>
              </a:rPr>
              <a:t>các</a:t>
            </a:r>
            <a:r>
              <a:rPr lang="en-US" sz="4000" dirty="0">
                <a:latin typeface="#9Slide03 Cabin Medium" panose="00000600000000000000" pitchFamily="2" charset="0"/>
              </a:rPr>
              <a:t> </a:t>
            </a:r>
            <a:r>
              <a:rPr lang="en-US" sz="4000" dirty="0" err="1">
                <a:latin typeface="#9Slide03 Cabin Medium" panose="00000600000000000000" pitchFamily="2" charset="0"/>
              </a:rPr>
              <a:t>miếng</a:t>
            </a:r>
            <a:r>
              <a:rPr lang="en-US" sz="4000" dirty="0">
                <a:latin typeface="#9Slide03 Cabin Medium" panose="00000600000000000000" pitchFamily="2" charset="0"/>
              </a:rPr>
              <a:t> </a:t>
            </a:r>
            <a:r>
              <a:rPr lang="en-US" sz="4000" dirty="0" err="1">
                <a:latin typeface="#9Slide03 Cabin Medium" panose="00000600000000000000" pitchFamily="2" charset="0"/>
              </a:rPr>
              <a:t>ghép</a:t>
            </a:r>
            <a:r>
              <a:rPr lang="en-US" sz="4000" dirty="0">
                <a:latin typeface="#9Slide03 Cabin Medium" panose="00000600000000000000" pitchFamily="2" charset="0"/>
              </a:rPr>
              <a:t> </a:t>
            </a:r>
            <a:r>
              <a:rPr lang="en-US" sz="4000" dirty="0" err="1">
                <a:latin typeface="#9Slide03 Cabin Medium" panose="00000600000000000000" pitchFamily="2" charset="0"/>
              </a:rPr>
              <a:t>sao</a:t>
            </a:r>
            <a:r>
              <a:rPr lang="en-US" sz="4000" dirty="0">
                <a:latin typeface="#9Slide03 Cabin Medium" panose="00000600000000000000" pitchFamily="2" charset="0"/>
              </a:rPr>
              <a:t> </a:t>
            </a:r>
            <a:r>
              <a:rPr lang="en-US" sz="4000" dirty="0" err="1">
                <a:latin typeface="#9Slide03 Cabin Medium" panose="00000600000000000000" pitchFamily="2" charset="0"/>
              </a:rPr>
              <a:t>cho</a:t>
            </a:r>
            <a:r>
              <a:rPr lang="en-US" sz="4000" dirty="0">
                <a:latin typeface="#9Slide03 Cabin Medium" panose="00000600000000000000" pitchFamily="2" charset="0"/>
              </a:rPr>
              <a:t> </a:t>
            </a:r>
            <a:r>
              <a:rPr lang="en-US" sz="4000" dirty="0" err="1">
                <a:latin typeface="#9Slide03 Cabin Medium" panose="00000600000000000000" pitchFamily="2" charset="0"/>
              </a:rPr>
              <a:t>cạnh</a:t>
            </a:r>
            <a:r>
              <a:rPr lang="en-US" sz="4000" dirty="0">
                <a:latin typeface="#9Slide03 Cabin Medium" panose="00000600000000000000" pitchFamily="2" charset="0"/>
              </a:rPr>
              <a:t> </a:t>
            </a:r>
            <a:r>
              <a:rPr lang="en-US" sz="4000" dirty="0" err="1">
                <a:latin typeface="#9Slide03 Cabin Medium" panose="00000600000000000000" pitchFamily="2" charset="0"/>
              </a:rPr>
              <a:t>có</a:t>
            </a:r>
            <a:r>
              <a:rPr lang="en-US" sz="4000" dirty="0">
                <a:latin typeface="#9Slide03 Cabin Medium" panose="00000600000000000000" pitchFamily="2" charset="0"/>
              </a:rPr>
              <a:t> </a:t>
            </a:r>
            <a:r>
              <a:rPr lang="en-US" sz="4000" dirty="0" err="1">
                <a:latin typeface="#9Slide03 Cabin Medium" panose="00000600000000000000" pitchFamily="2" charset="0"/>
              </a:rPr>
              <a:t>phương</a:t>
            </a:r>
            <a:r>
              <a:rPr lang="en-US" sz="4000" dirty="0">
                <a:latin typeface="#9Slide03 Cabin Medium" panose="00000600000000000000" pitchFamily="2" charset="0"/>
              </a:rPr>
              <a:t> </a:t>
            </a:r>
            <a:r>
              <a:rPr lang="en-US" sz="4000" dirty="0" err="1">
                <a:latin typeface="#9Slide03 Cabin Medium" panose="00000600000000000000" pitchFamily="2" charset="0"/>
              </a:rPr>
              <a:t>trình</a:t>
            </a:r>
            <a:r>
              <a:rPr lang="en-US" sz="4000" dirty="0">
                <a:latin typeface="#9Slide03 Cabin Medium" panose="00000600000000000000" pitchFamily="2" charset="0"/>
              </a:rPr>
              <a:t> </a:t>
            </a:r>
            <a:r>
              <a:rPr lang="en-US" sz="4000" dirty="0" err="1">
                <a:latin typeface="#9Slide03 Cabin Medium" panose="00000600000000000000" pitchFamily="2" charset="0"/>
              </a:rPr>
              <a:t>khớp</a:t>
            </a:r>
            <a:r>
              <a:rPr lang="en-US" sz="4000" dirty="0">
                <a:latin typeface="#9Slide03 Cabin Medium" panose="00000600000000000000" pitchFamily="2" charset="0"/>
              </a:rPr>
              <a:t> </a:t>
            </a:r>
            <a:r>
              <a:rPr lang="en-US" sz="4000" dirty="0" err="1">
                <a:latin typeface="#9Slide03 Cabin Medium" panose="00000600000000000000" pitchFamily="2" charset="0"/>
              </a:rPr>
              <a:t>với</a:t>
            </a:r>
            <a:r>
              <a:rPr lang="en-US" sz="4000" dirty="0">
                <a:latin typeface="#9Slide03 Cabin Medium" panose="00000600000000000000" pitchFamily="2" charset="0"/>
              </a:rPr>
              <a:t> </a:t>
            </a:r>
            <a:r>
              <a:rPr lang="en-US" sz="4000" dirty="0" err="1">
                <a:latin typeface="#9Slide03 Cabin Medium" panose="00000600000000000000" pitchFamily="2" charset="0"/>
              </a:rPr>
              <a:t>cạnh</a:t>
            </a:r>
            <a:r>
              <a:rPr lang="en-US" sz="4000" dirty="0">
                <a:latin typeface="#9Slide03 Cabin Medium" panose="00000600000000000000" pitchFamily="2" charset="0"/>
              </a:rPr>
              <a:t> </a:t>
            </a:r>
            <a:r>
              <a:rPr lang="en-US" sz="4000" dirty="0" err="1">
                <a:latin typeface="#9Slide03 Cabin Medium" panose="00000600000000000000" pitchFamily="2" charset="0"/>
              </a:rPr>
              <a:t>có</a:t>
            </a:r>
            <a:r>
              <a:rPr lang="en-US" sz="4000" dirty="0">
                <a:latin typeface="#9Slide03 Cabin Medium" panose="00000600000000000000" pitchFamily="2" charset="0"/>
              </a:rPr>
              <a:t> </a:t>
            </a:r>
            <a:r>
              <a:rPr lang="en-US" sz="4000" dirty="0" err="1">
                <a:latin typeface="#9Slide03 Cabin Medium" panose="00000600000000000000" pitchFamily="2" charset="0"/>
              </a:rPr>
              <a:t>tập</a:t>
            </a:r>
            <a:r>
              <a:rPr lang="en-US" sz="4000" dirty="0">
                <a:latin typeface="#9Slide03 Cabin Medium" panose="00000600000000000000" pitchFamily="2" charset="0"/>
              </a:rPr>
              <a:t> </a:t>
            </a:r>
            <a:r>
              <a:rPr lang="en-US" sz="4000" dirty="0" err="1">
                <a:latin typeface="#9Slide03 Cabin Medium" panose="00000600000000000000" pitchFamily="2" charset="0"/>
              </a:rPr>
              <a:t>nghiệm</a:t>
            </a:r>
            <a:r>
              <a:rPr lang="en-US" sz="4000" dirty="0">
                <a:latin typeface="#9Slide03 Cabin Medium" panose="00000600000000000000" pitchFamily="2" charset="0"/>
              </a:rPr>
              <a:t> </a:t>
            </a:r>
            <a:r>
              <a:rPr lang="en-US" sz="4000" dirty="0" err="1">
                <a:latin typeface="#9Slide03 Cabin Medium" panose="00000600000000000000" pitchFamily="2" charset="0"/>
              </a:rPr>
              <a:t>của</a:t>
            </a:r>
            <a:r>
              <a:rPr lang="en-US" sz="4000" dirty="0">
                <a:latin typeface="#9Slide03 Cabin Medium" panose="00000600000000000000" pitchFamily="2" charset="0"/>
              </a:rPr>
              <a:t> </a:t>
            </a:r>
            <a:r>
              <a:rPr lang="en-US" sz="4000" dirty="0" err="1">
                <a:latin typeface="#9Slide03 Cabin Medium" panose="00000600000000000000" pitchFamily="2" charset="0"/>
              </a:rPr>
              <a:t>phương</a:t>
            </a:r>
            <a:r>
              <a:rPr lang="en-US" sz="4000" dirty="0">
                <a:latin typeface="#9Slide03 Cabin Medium" panose="00000600000000000000" pitchFamily="2" charset="0"/>
              </a:rPr>
              <a:t> </a:t>
            </a:r>
            <a:r>
              <a:rPr lang="en-US" sz="4000" dirty="0" err="1">
                <a:latin typeface="#9Slide03 Cabin Medium" panose="00000600000000000000" pitchFamily="2" charset="0"/>
              </a:rPr>
              <a:t>trình</a:t>
            </a:r>
            <a:r>
              <a:rPr lang="en-US" sz="4000" dirty="0">
                <a:latin typeface="#9Slide03 Cabin Medium" panose="00000600000000000000" pitchFamily="2" charset="0"/>
              </a:rPr>
              <a:t> </a:t>
            </a:r>
            <a:r>
              <a:rPr lang="en-US" sz="4000" dirty="0" err="1">
                <a:latin typeface="#9Slide03 Cabin Medium" panose="00000600000000000000" pitchFamily="2" charset="0"/>
              </a:rPr>
              <a:t>ấy</a:t>
            </a:r>
            <a:r>
              <a:rPr lang="en-US" sz="4000" dirty="0">
                <a:latin typeface="#9Slide03 Cabin Medium" panose="00000600000000000000" pitchFamily="2" charset="0"/>
              </a:rPr>
              <a:t>, </a:t>
            </a:r>
            <a:r>
              <a:rPr lang="en-US" sz="4000" dirty="0" err="1">
                <a:latin typeface="#9Slide03 Cabin Medium" panose="00000600000000000000" pitchFamily="2" charset="0"/>
              </a:rPr>
              <a:t>dán</a:t>
            </a:r>
            <a:r>
              <a:rPr lang="en-US" sz="4000" dirty="0">
                <a:latin typeface="#9Slide03 Cabin Medium" panose="00000600000000000000" pitchFamily="2" charset="0"/>
              </a:rPr>
              <a:t> </a:t>
            </a:r>
            <a:r>
              <a:rPr lang="en-US" sz="4000" dirty="0" err="1">
                <a:latin typeface="#9Slide03 Cabin Medium" panose="00000600000000000000" pitchFamily="2" charset="0"/>
              </a:rPr>
              <a:t>sản</a:t>
            </a:r>
            <a:r>
              <a:rPr lang="en-US" sz="4000" dirty="0">
                <a:latin typeface="#9Slide03 Cabin Medium" panose="00000600000000000000" pitchFamily="2" charset="0"/>
              </a:rPr>
              <a:t> </a:t>
            </a:r>
            <a:r>
              <a:rPr lang="en-US" sz="4000" dirty="0" err="1">
                <a:latin typeface="#9Slide03 Cabin Medium" panose="00000600000000000000" pitchFamily="2" charset="0"/>
              </a:rPr>
              <a:t>phẩm</a:t>
            </a:r>
            <a:r>
              <a:rPr lang="en-US" sz="4000" dirty="0">
                <a:latin typeface="#9Slide03 Cabin Medium" panose="00000600000000000000" pitchFamily="2" charset="0"/>
              </a:rPr>
              <a:t> </a:t>
            </a:r>
            <a:r>
              <a:rPr lang="en-US" sz="4000" dirty="0" err="1">
                <a:latin typeface="#9Slide03 Cabin Medium" panose="00000600000000000000" pitchFamily="2" charset="0"/>
              </a:rPr>
              <a:t>vào</a:t>
            </a:r>
            <a:r>
              <a:rPr lang="en-US" sz="4000" dirty="0">
                <a:latin typeface="#9Slide03 Cabin Medium" panose="00000600000000000000" pitchFamily="2" charset="0"/>
              </a:rPr>
              <a:t> </a:t>
            </a:r>
            <a:r>
              <a:rPr lang="en-US" sz="4000" dirty="0" err="1">
                <a:latin typeface="#9Slide03 Cabin Medium" panose="00000600000000000000" pitchFamily="2" charset="0"/>
              </a:rPr>
              <a:t>giấy</a:t>
            </a:r>
            <a:r>
              <a:rPr lang="en-US" sz="4000" dirty="0">
                <a:latin typeface="#9Slide03 Cabin Medium" panose="00000600000000000000" pitchFamily="2" charset="0"/>
              </a:rPr>
              <a:t> A3. </a:t>
            </a:r>
          </a:p>
          <a:p>
            <a:pPr>
              <a:lnSpc>
                <a:spcPct val="170000"/>
              </a:lnSpc>
            </a:pPr>
            <a:r>
              <a:rPr lang="en-US" sz="4000" dirty="0" err="1">
                <a:latin typeface="#9Slide03 Cabin Medium" panose="00000600000000000000" pitchFamily="2" charset="0"/>
              </a:rPr>
              <a:t>Các</a:t>
            </a:r>
            <a:r>
              <a:rPr lang="en-US" sz="4000" dirty="0">
                <a:latin typeface="#9Slide03 Cabin Medium" panose="00000600000000000000" pitchFamily="2" charset="0"/>
              </a:rPr>
              <a:t> </a:t>
            </a:r>
            <a:r>
              <a:rPr lang="en-US" sz="4000" dirty="0" err="1">
                <a:latin typeface="#9Slide03 Cabin Medium" panose="00000600000000000000" pitchFamily="2" charset="0"/>
              </a:rPr>
              <a:t>nhóm</a:t>
            </a:r>
            <a:r>
              <a:rPr lang="en-US" sz="4000" dirty="0">
                <a:latin typeface="#9Slide03 Cabin Medium" panose="00000600000000000000" pitchFamily="2" charset="0"/>
              </a:rPr>
              <a:t> </a:t>
            </a:r>
            <a:r>
              <a:rPr lang="en-US" sz="4000" dirty="0" err="1">
                <a:latin typeface="#9Slide03 Cabin Medium" panose="00000600000000000000" pitchFamily="2" charset="0"/>
              </a:rPr>
              <a:t>trình</a:t>
            </a:r>
            <a:r>
              <a:rPr lang="en-US" sz="4000" dirty="0">
                <a:latin typeface="#9Slide03 Cabin Medium" panose="00000600000000000000" pitchFamily="2" charset="0"/>
              </a:rPr>
              <a:t> </a:t>
            </a:r>
            <a:r>
              <a:rPr lang="en-US" sz="4000" dirty="0" err="1">
                <a:latin typeface="#9Slide03 Cabin Medium" panose="00000600000000000000" pitchFamily="2" charset="0"/>
              </a:rPr>
              <a:t>bày</a:t>
            </a:r>
            <a:r>
              <a:rPr lang="en-US" sz="4000" dirty="0">
                <a:latin typeface="#9Slide03 Cabin Medium" panose="00000600000000000000" pitchFamily="2" charset="0"/>
              </a:rPr>
              <a:t> </a:t>
            </a:r>
            <a:r>
              <a:rPr lang="en-US" sz="4000" dirty="0" err="1">
                <a:latin typeface="#9Slide03 Cabin Medium" panose="00000600000000000000" pitchFamily="2" charset="0"/>
              </a:rPr>
              <a:t>lời</a:t>
            </a:r>
            <a:r>
              <a:rPr lang="en-US" sz="4000" dirty="0">
                <a:latin typeface="#9Slide03 Cabin Medium" panose="00000600000000000000" pitchFamily="2" charset="0"/>
              </a:rPr>
              <a:t> </a:t>
            </a:r>
            <a:r>
              <a:rPr lang="en-US" sz="4000" dirty="0" err="1">
                <a:latin typeface="#9Slide03 Cabin Medium" panose="00000600000000000000" pitchFamily="2" charset="0"/>
              </a:rPr>
              <a:t>giải</a:t>
            </a:r>
            <a:r>
              <a:rPr lang="en-US" sz="4000" dirty="0">
                <a:latin typeface="#9Slide03 Cabin Medium" panose="00000600000000000000" pitchFamily="2" charset="0"/>
              </a:rPr>
              <a:t> chi </a:t>
            </a:r>
            <a:r>
              <a:rPr lang="en-US" sz="4000" dirty="0" err="1">
                <a:latin typeface="#9Slide03 Cabin Medium" panose="00000600000000000000" pitchFamily="2" charset="0"/>
              </a:rPr>
              <a:t>tiết</a:t>
            </a:r>
            <a:r>
              <a:rPr lang="en-US" sz="4000" dirty="0">
                <a:latin typeface="#9Slide03 Cabin Medium" panose="00000600000000000000" pitchFamily="2" charset="0"/>
              </a:rPr>
              <a:t> </a:t>
            </a:r>
            <a:r>
              <a:rPr lang="en-US" sz="4000" dirty="0" err="1">
                <a:latin typeface="#9Slide03 Cabin Medium" panose="00000600000000000000" pitchFamily="2" charset="0"/>
              </a:rPr>
              <a:t>vào</a:t>
            </a:r>
            <a:r>
              <a:rPr lang="en-US" sz="4000" dirty="0">
                <a:latin typeface="#9Slide03 Cabin Medium" panose="00000600000000000000" pitchFamily="2" charset="0"/>
              </a:rPr>
              <a:t> </a:t>
            </a:r>
            <a:r>
              <a:rPr lang="en-US" sz="4000" dirty="0" err="1">
                <a:latin typeface="#9Slide03 Cabin Medium" panose="00000600000000000000" pitchFamily="2" charset="0"/>
              </a:rPr>
              <a:t>giấy</a:t>
            </a:r>
            <a:r>
              <a:rPr lang="en-US" sz="4000" dirty="0">
                <a:latin typeface="#9Slide03 Cabin Medium" panose="00000600000000000000" pitchFamily="2" charset="0"/>
              </a:rPr>
              <a:t> A3, </a:t>
            </a:r>
            <a:r>
              <a:rPr lang="en-US" sz="4000" dirty="0" err="1">
                <a:latin typeface="#9Slide03 Cabin Medium" panose="00000600000000000000" pitchFamily="2" charset="0"/>
              </a:rPr>
              <a:t>bạn</a:t>
            </a:r>
            <a:r>
              <a:rPr lang="en-US" sz="4000" dirty="0">
                <a:latin typeface="#9Slide03 Cabin Medium" panose="00000600000000000000" pitchFamily="2" charset="0"/>
              </a:rPr>
              <a:t> </a:t>
            </a:r>
            <a:r>
              <a:rPr lang="en-US" sz="4000" dirty="0" err="1">
                <a:latin typeface="#9Slide03 Cabin Medium" panose="00000600000000000000" pitchFamily="2" charset="0"/>
              </a:rPr>
              <a:t>số</a:t>
            </a:r>
            <a:r>
              <a:rPr lang="en-US" sz="4000" dirty="0">
                <a:latin typeface="#9Slide03 Cabin Medium" panose="00000600000000000000" pitchFamily="2" charset="0"/>
              </a:rPr>
              <a:t> 1,2 </a:t>
            </a:r>
            <a:r>
              <a:rPr lang="en-US" sz="4000" dirty="0" err="1">
                <a:latin typeface="#9Slide03 Cabin Medium" panose="00000600000000000000" pitchFamily="2" charset="0"/>
              </a:rPr>
              <a:t>trong</a:t>
            </a:r>
            <a:r>
              <a:rPr lang="en-US" sz="4000" dirty="0">
                <a:latin typeface="#9Slide03 Cabin Medium" panose="00000600000000000000" pitchFamily="2" charset="0"/>
              </a:rPr>
              <a:t> </a:t>
            </a:r>
            <a:r>
              <a:rPr lang="en-US" sz="4000" dirty="0" err="1">
                <a:latin typeface="#9Slide03 Cabin Medium" panose="00000600000000000000" pitchFamily="2" charset="0"/>
              </a:rPr>
              <a:t>nhóm</a:t>
            </a:r>
            <a:r>
              <a:rPr lang="en-US" sz="4000" dirty="0">
                <a:latin typeface="#9Slide03 Cabin Medium" panose="00000600000000000000" pitchFamily="2" charset="0"/>
              </a:rPr>
              <a:t> </a:t>
            </a:r>
            <a:r>
              <a:rPr lang="en-US" sz="4000" dirty="0" err="1">
                <a:latin typeface="#9Slide03 Cabin Medium" panose="00000600000000000000" pitchFamily="2" charset="0"/>
              </a:rPr>
              <a:t>ghi</a:t>
            </a:r>
            <a:r>
              <a:rPr lang="en-US" sz="4000" dirty="0">
                <a:latin typeface="#9Slide03 Cabin Medium" panose="00000600000000000000" pitchFamily="2" charset="0"/>
              </a:rPr>
              <a:t> </a:t>
            </a:r>
            <a:r>
              <a:rPr lang="en-US" sz="4000" dirty="0" err="1">
                <a:latin typeface="#9Slide03 Cabin Medium" panose="00000600000000000000" pitchFamily="2" charset="0"/>
              </a:rPr>
              <a:t>lại</a:t>
            </a:r>
            <a:r>
              <a:rPr lang="en-US" sz="4000" dirty="0">
                <a:latin typeface="#9Slide03 Cabin Medium" panose="00000600000000000000" pitchFamily="2" charset="0"/>
              </a:rPr>
              <a:t> </a:t>
            </a:r>
            <a:r>
              <a:rPr lang="en-US" sz="4000" dirty="0" err="1">
                <a:latin typeface="#9Slide03 Cabin Medium" panose="00000600000000000000" pitchFamily="2" charset="0"/>
              </a:rPr>
              <a:t>giải</a:t>
            </a:r>
            <a:r>
              <a:rPr lang="en-US" sz="4000" dirty="0">
                <a:latin typeface="#9Slide03 Cabin Medium" panose="00000600000000000000" pitchFamily="2" charset="0"/>
              </a:rPr>
              <a:t> chi </a:t>
            </a:r>
            <a:r>
              <a:rPr lang="en-US" sz="4000" dirty="0" err="1">
                <a:latin typeface="#9Slide03 Cabin Medium" panose="00000600000000000000" pitchFamily="2" charset="0"/>
              </a:rPr>
              <a:t>tiết</a:t>
            </a:r>
            <a:r>
              <a:rPr lang="en-US" sz="4000" dirty="0">
                <a:latin typeface="#9Slide03 Cabin Medium" panose="00000600000000000000" pitchFamily="2" charset="0"/>
              </a:rPr>
              <a:t> </a:t>
            </a:r>
            <a:r>
              <a:rPr lang="en-US" sz="4000" dirty="0" err="1">
                <a:latin typeface="#9Slide03 Cabin Medium" panose="00000600000000000000" pitchFamily="2" charset="0"/>
              </a:rPr>
              <a:t>vào</a:t>
            </a:r>
            <a:r>
              <a:rPr lang="en-US" sz="4000" dirty="0">
                <a:latin typeface="#9Slide03 Cabin Medium" panose="00000600000000000000" pitchFamily="2" charset="0"/>
              </a:rPr>
              <a:t> </a:t>
            </a:r>
            <a:r>
              <a:rPr lang="en-US" sz="4000" dirty="0" err="1">
                <a:latin typeface="#9Slide03 Cabin Medium" panose="00000600000000000000" pitchFamily="2" charset="0"/>
              </a:rPr>
              <a:t>vở</a:t>
            </a:r>
            <a:r>
              <a:rPr lang="en-US" sz="4000" dirty="0">
                <a:latin typeface="#9Slide03 Cabin Medium" panose="00000600000000000000" pitchFamily="2" charset="0"/>
              </a:rPr>
              <a:t>. </a:t>
            </a:r>
          </a:p>
          <a:p>
            <a:pPr>
              <a:lnSpc>
                <a:spcPct val="170000"/>
              </a:lnSpc>
            </a:pPr>
            <a:r>
              <a:rPr lang="en-US" sz="4000" dirty="0" err="1">
                <a:latin typeface="#9Slide03 Cabin Medium" panose="00000600000000000000" pitchFamily="2" charset="0"/>
              </a:rPr>
              <a:t>Nhóm</a:t>
            </a:r>
            <a:r>
              <a:rPr lang="en-US" sz="4000" dirty="0">
                <a:latin typeface="#9Slide03 Cabin Medium" panose="00000600000000000000" pitchFamily="2" charset="0"/>
              </a:rPr>
              <a:t> </a:t>
            </a:r>
            <a:r>
              <a:rPr lang="en-US" sz="4000" dirty="0" err="1">
                <a:latin typeface="#9Slide03 Cabin Medium" panose="00000600000000000000" pitchFamily="2" charset="0"/>
              </a:rPr>
              <a:t>ghép</a:t>
            </a:r>
            <a:r>
              <a:rPr lang="en-US" sz="4000" dirty="0">
                <a:latin typeface="#9Slide03 Cabin Medium" panose="00000600000000000000" pitchFamily="2" charset="0"/>
              </a:rPr>
              <a:t> </a:t>
            </a:r>
            <a:r>
              <a:rPr lang="en-US" sz="4000" dirty="0" err="1">
                <a:latin typeface="#9Slide03 Cabin Medium" panose="00000600000000000000" pitchFamily="2" charset="0"/>
              </a:rPr>
              <a:t>đúng</a:t>
            </a:r>
            <a:r>
              <a:rPr lang="en-US" sz="4000" dirty="0">
                <a:latin typeface="#9Slide03 Cabin Medium" panose="00000600000000000000" pitchFamily="2" charset="0"/>
              </a:rPr>
              <a:t>, </a:t>
            </a:r>
            <a:r>
              <a:rPr lang="en-US" sz="4000" dirty="0" err="1">
                <a:latin typeface="#9Slide03 Cabin Medium" panose="00000600000000000000" pitchFamily="2" charset="0"/>
              </a:rPr>
              <a:t>xong</a:t>
            </a:r>
            <a:r>
              <a:rPr lang="en-US" sz="4000" dirty="0">
                <a:latin typeface="#9Slide03 Cabin Medium" panose="00000600000000000000" pitchFamily="2" charset="0"/>
              </a:rPr>
              <a:t> </a:t>
            </a:r>
            <a:r>
              <a:rPr lang="en-US" sz="4000" dirty="0" err="1">
                <a:latin typeface="#9Slide03 Cabin Medium" panose="00000600000000000000" pitchFamily="2" charset="0"/>
              </a:rPr>
              <a:t>nhanh</a:t>
            </a:r>
            <a:r>
              <a:rPr lang="en-US" sz="4000" dirty="0">
                <a:latin typeface="#9Slide03 Cabin Medium" panose="00000600000000000000" pitchFamily="2" charset="0"/>
              </a:rPr>
              <a:t> </a:t>
            </a:r>
            <a:r>
              <a:rPr lang="en-US" sz="4000" dirty="0" err="1">
                <a:latin typeface="#9Slide03 Cabin Medium" panose="00000600000000000000" pitchFamily="2" charset="0"/>
              </a:rPr>
              <a:t>nhất</a:t>
            </a:r>
            <a:r>
              <a:rPr lang="en-US" sz="4000" dirty="0">
                <a:latin typeface="#9Slide03 Cabin Medium" panose="00000600000000000000" pitchFamily="2" charset="0"/>
              </a:rPr>
              <a:t> </a:t>
            </a:r>
            <a:r>
              <a:rPr lang="en-US" sz="4000" dirty="0" err="1">
                <a:latin typeface="#9Slide03 Cabin Medium" panose="00000600000000000000" pitchFamily="2" charset="0"/>
              </a:rPr>
              <a:t>giành</a:t>
            </a:r>
            <a:r>
              <a:rPr lang="en-US" sz="4000" dirty="0">
                <a:latin typeface="#9Slide03 Cabin Medium" panose="00000600000000000000" pitchFamily="2" charset="0"/>
              </a:rPr>
              <a:t> </a:t>
            </a:r>
            <a:r>
              <a:rPr lang="en-US" sz="4000" dirty="0" err="1">
                <a:latin typeface="#9Slide03 Cabin Medium" panose="00000600000000000000" pitchFamily="2" charset="0"/>
              </a:rPr>
              <a:t>chiến</a:t>
            </a:r>
            <a:r>
              <a:rPr lang="en-US" sz="4000" dirty="0">
                <a:latin typeface="#9Slide03 Cabin Medium" panose="00000600000000000000" pitchFamily="2" charset="0"/>
              </a:rPr>
              <a:t> </a:t>
            </a:r>
            <a:r>
              <a:rPr lang="en-US" sz="4000" dirty="0" err="1">
                <a:latin typeface="#9Slide03 Cabin Medium" panose="00000600000000000000" pitchFamily="2" charset="0"/>
              </a:rPr>
              <a:t>thắng</a:t>
            </a:r>
            <a:r>
              <a:rPr lang="en-US" sz="4000" dirty="0">
                <a:latin typeface="#9Slide03 Cabin Medium" panose="00000600000000000000" pitchFamily="2" charset="0"/>
              </a:rPr>
              <a:t>.</a:t>
            </a:r>
          </a:p>
        </p:txBody>
      </p:sp>
    </p:spTree>
    <p:extLst>
      <p:ext uri="{BB962C8B-B14F-4D97-AF65-F5344CB8AC3E}">
        <p14:creationId xmlns:p14="http://schemas.microsoft.com/office/powerpoint/2010/main" val="26022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BC86B2-0395-4E80-B47E-45FCFC2DE70A}"/>
              </a:ext>
            </a:extLst>
          </p:cNvPr>
          <p:cNvSpPr/>
          <p:nvPr/>
        </p:nvSpPr>
        <p:spPr>
          <a:xfrm>
            <a:off x="911697" y="1956487"/>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1</a:t>
            </a:r>
          </a:p>
        </p:txBody>
      </p:sp>
      <p:sp>
        <p:nvSpPr>
          <p:cNvPr id="5" name="Rectangle 4">
            <a:extLst>
              <a:ext uri="{FF2B5EF4-FFF2-40B4-BE49-F238E27FC236}">
                <a16:creationId xmlns:a16="http://schemas.microsoft.com/office/drawing/2014/main" id="{9B6DFE22-A3E7-4973-ACAB-A57C5BB4D541}"/>
              </a:ext>
            </a:extLst>
          </p:cNvPr>
          <p:cNvSpPr/>
          <p:nvPr/>
        </p:nvSpPr>
        <p:spPr>
          <a:xfrm>
            <a:off x="3865991" y="1956487"/>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3</a:t>
            </a:r>
          </a:p>
        </p:txBody>
      </p:sp>
      <p:sp>
        <p:nvSpPr>
          <p:cNvPr id="6" name="Rectangle 5">
            <a:extLst>
              <a:ext uri="{FF2B5EF4-FFF2-40B4-BE49-F238E27FC236}">
                <a16:creationId xmlns:a16="http://schemas.microsoft.com/office/drawing/2014/main" id="{FABBBCF1-BD8D-4B02-9A50-E68522CC192F}"/>
              </a:ext>
            </a:extLst>
          </p:cNvPr>
          <p:cNvSpPr/>
          <p:nvPr/>
        </p:nvSpPr>
        <p:spPr>
          <a:xfrm>
            <a:off x="873597" y="4901513"/>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5</a:t>
            </a:r>
          </a:p>
        </p:txBody>
      </p:sp>
      <p:sp>
        <p:nvSpPr>
          <p:cNvPr id="7" name="Rectangle 6">
            <a:extLst>
              <a:ext uri="{FF2B5EF4-FFF2-40B4-BE49-F238E27FC236}">
                <a16:creationId xmlns:a16="http://schemas.microsoft.com/office/drawing/2014/main" id="{7F0D2C58-B423-4348-80B4-F663E107C6E0}"/>
              </a:ext>
            </a:extLst>
          </p:cNvPr>
          <p:cNvSpPr/>
          <p:nvPr/>
        </p:nvSpPr>
        <p:spPr>
          <a:xfrm>
            <a:off x="873597" y="3429000"/>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2</a:t>
            </a:r>
          </a:p>
        </p:txBody>
      </p:sp>
      <p:sp>
        <p:nvSpPr>
          <p:cNvPr id="8" name="Rectangle 7">
            <a:extLst>
              <a:ext uri="{FF2B5EF4-FFF2-40B4-BE49-F238E27FC236}">
                <a16:creationId xmlns:a16="http://schemas.microsoft.com/office/drawing/2014/main" id="{3E98408E-82F8-4D91-9488-AC7B493047EF}"/>
              </a:ext>
            </a:extLst>
          </p:cNvPr>
          <p:cNvSpPr/>
          <p:nvPr/>
        </p:nvSpPr>
        <p:spPr>
          <a:xfrm>
            <a:off x="3846941" y="3453715"/>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4</a:t>
            </a:r>
          </a:p>
        </p:txBody>
      </p:sp>
      <p:sp>
        <p:nvSpPr>
          <p:cNvPr id="9" name="Rectangle 8">
            <a:extLst>
              <a:ext uri="{FF2B5EF4-FFF2-40B4-BE49-F238E27FC236}">
                <a16:creationId xmlns:a16="http://schemas.microsoft.com/office/drawing/2014/main" id="{8904BB28-F036-4FE6-8FCD-31E1F48BDCB3}"/>
              </a:ext>
            </a:extLst>
          </p:cNvPr>
          <p:cNvSpPr/>
          <p:nvPr/>
        </p:nvSpPr>
        <p:spPr>
          <a:xfrm>
            <a:off x="6801235" y="1921991"/>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6</a:t>
            </a:r>
          </a:p>
        </p:txBody>
      </p:sp>
      <p:sp>
        <p:nvSpPr>
          <p:cNvPr id="10" name="Rectangle 9">
            <a:extLst>
              <a:ext uri="{FF2B5EF4-FFF2-40B4-BE49-F238E27FC236}">
                <a16:creationId xmlns:a16="http://schemas.microsoft.com/office/drawing/2014/main" id="{805BC8A0-7A95-46F3-90B0-E163C0F7843E}"/>
              </a:ext>
            </a:extLst>
          </p:cNvPr>
          <p:cNvSpPr/>
          <p:nvPr/>
        </p:nvSpPr>
        <p:spPr>
          <a:xfrm>
            <a:off x="9682595" y="4876514"/>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10</a:t>
            </a:r>
          </a:p>
        </p:txBody>
      </p:sp>
      <p:sp>
        <p:nvSpPr>
          <p:cNvPr id="11" name="Rectangle 10">
            <a:extLst>
              <a:ext uri="{FF2B5EF4-FFF2-40B4-BE49-F238E27FC236}">
                <a16:creationId xmlns:a16="http://schemas.microsoft.com/office/drawing/2014/main" id="{2A7EEC5B-6CB0-42BD-9BB7-2D25EF1AC5BB}"/>
              </a:ext>
            </a:extLst>
          </p:cNvPr>
          <p:cNvSpPr/>
          <p:nvPr/>
        </p:nvSpPr>
        <p:spPr>
          <a:xfrm>
            <a:off x="6801236" y="3344049"/>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7</a:t>
            </a:r>
          </a:p>
        </p:txBody>
      </p:sp>
      <p:sp>
        <p:nvSpPr>
          <p:cNvPr id="12" name="Rectangle 11">
            <a:extLst>
              <a:ext uri="{FF2B5EF4-FFF2-40B4-BE49-F238E27FC236}">
                <a16:creationId xmlns:a16="http://schemas.microsoft.com/office/drawing/2014/main" id="{BF58DB2A-15F8-407C-A841-6989D328A11B}"/>
              </a:ext>
            </a:extLst>
          </p:cNvPr>
          <p:cNvSpPr/>
          <p:nvPr/>
        </p:nvSpPr>
        <p:spPr>
          <a:xfrm>
            <a:off x="9540833" y="1921991"/>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8</a:t>
            </a:r>
          </a:p>
        </p:txBody>
      </p:sp>
      <p:sp>
        <p:nvSpPr>
          <p:cNvPr id="13" name="Rectangle 12">
            <a:extLst>
              <a:ext uri="{FF2B5EF4-FFF2-40B4-BE49-F238E27FC236}">
                <a16:creationId xmlns:a16="http://schemas.microsoft.com/office/drawing/2014/main" id="{26C07C39-6D99-457B-B496-B2DCB13908FE}"/>
              </a:ext>
            </a:extLst>
          </p:cNvPr>
          <p:cNvSpPr/>
          <p:nvPr/>
        </p:nvSpPr>
        <p:spPr>
          <a:xfrm>
            <a:off x="9540833" y="3344049"/>
            <a:ext cx="2051222" cy="840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Nhóm</a:t>
            </a:r>
            <a:r>
              <a:rPr lang="en-US" dirty="0"/>
              <a:t> 9 </a:t>
            </a:r>
          </a:p>
        </p:txBody>
      </p:sp>
      <p:sp>
        <p:nvSpPr>
          <p:cNvPr id="16" name="Arrow: Down 15">
            <a:extLst>
              <a:ext uri="{FF2B5EF4-FFF2-40B4-BE49-F238E27FC236}">
                <a16:creationId xmlns:a16="http://schemas.microsoft.com/office/drawing/2014/main" id="{1BA21FA1-4EAA-44AF-AC87-6B88E9A6E960}"/>
              </a:ext>
            </a:extLst>
          </p:cNvPr>
          <p:cNvSpPr/>
          <p:nvPr/>
        </p:nvSpPr>
        <p:spPr>
          <a:xfrm>
            <a:off x="10333984" y="4245286"/>
            <a:ext cx="558026" cy="631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8DEAFBD9-AB0F-4081-86B3-61AB73A2337F}"/>
              </a:ext>
            </a:extLst>
          </p:cNvPr>
          <p:cNvSpPr/>
          <p:nvPr/>
        </p:nvSpPr>
        <p:spPr>
          <a:xfrm rot="3974906">
            <a:off x="3679627" y="3930997"/>
            <a:ext cx="616805" cy="2074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C2AB9943-5072-4840-9CCA-47F5594C8DCE}"/>
              </a:ext>
            </a:extLst>
          </p:cNvPr>
          <p:cNvSpPr/>
          <p:nvPr/>
        </p:nvSpPr>
        <p:spPr>
          <a:xfrm>
            <a:off x="4608877" y="2785166"/>
            <a:ext cx="421159" cy="631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EBD19A8-0BB1-4EDF-8D72-65437BFBE68E}"/>
              </a:ext>
            </a:extLst>
          </p:cNvPr>
          <p:cNvSpPr/>
          <p:nvPr/>
        </p:nvSpPr>
        <p:spPr>
          <a:xfrm>
            <a:off x="2962831" y="2121242"/>
            <a:ext cx="903160"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0E8C437-7A8B-41F4-8008-AABE3167F086}"/>
              </a:ext>
            </a:extLst>
          </p:cNvPr>
          <p:cNvSpPr/>
          <p:nvPr/>
        </p:nvSpPr>
        <p:spPr>
          <a:xfrm>
            <a:off x="8860481" y="2086746"/>
            <a:ext cx="688464" cy="51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BE67035-8EC2-4D48-8E8D-C4C54F96B559}"/>
              </a:ext>
            </a:extLst>
          </p:cNvPr>
          <p:cNvSpPr/>
          <p:nvPr/>
        </p:nvSpPr>
        <p:spPr>
          <a:xfrm rot="5400000">
            <a:off x="10340800" y="2773120"/>
            <a:ext cx="464928" cy="58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76CDF833-A43E-4397-94F5-D5BCD92A2F69}"/>
              </a:ext>
            </a:extLst>
          </p:cNvPr>
          <p:cNvSpPr/>
          <p:nvPr/>
        </p:nvSpPr>
        <p:spPr>
          <a:xfrm rot="7415939" flipH="1">
            <a:off x="8233839" y="4017030"/>
            <a:ext cx="601727" cy="1681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0A0531-6109-4EDC-83C9-B1C1238597F0}"/>
              </a:ext>
            </a:extLst>
          </p:cNvPr>
          <p:cNvSpPr/>
          <p:nvPr/>
        </p:nvSpPr>
        <p:spPr>
          <a:xfrm>
            <a:off x="3259984" y="163639"/>
            <a:ext cx="7082502" cy="5773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Bảng</a:t>
            </a:r>
            <a:r>
              <a:rPr lang="en-US" dirty="0"/>
              <a:t> </a:t>
            </a:r>
          </a:p>
        </p:txBody>
      </p:sp>
      <p:sp>
        <p:nvSpPr>
          <p:cNvPr id="26" name="Rectangle 25">
            <a:extLst>
              <a:ext uri="{FF2B5EF4-FFF2-40B4-BE49-F238E27FC236}">
                <a16:creationId xmlns:a16="http://schemas.microsoft.com/office/drawing/2014/main" id="{1031FC4B-8B8A-4199-B571-08AE17226348}"/>
              </a:ext>
            </a:extLst>
          </p:cNvPr>
          <p:cNvSpPr/>
          <p:nvPr/>
        </p:nvSpPr>
        <p:spPr>
          <a:xfrm>
            <a:off x="914400" y="399022"/>
            <a:ext cx="1853513" cy="84026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Bàn</a:t>
            </a:r>
            <a:r>
              <a:rPr lang="en-US" dirty="0"/>
              <a:t> GV </a:t>
            </a:r>
          </a:p>
        </p:txBody>
      </p:sp>
      <p:sp>
        <p:nvSpPr>
          <p:cNvPr id="27" name="Arrow: Up 26">
            <a:extLst>
              <a:ext uri="{FF2B5EF4-FFF2-40B4-BE49-F238E27FC236}">
                <a16:creationId xmlns:a16="http://schemas.microsoft.com/office/drawing/2014/main" id="{5D06942C-44AC-46E1-B767-38D28270D254}"/>
              </a:ext>
            </a:extLst>
          </p:cNvPr>
          <p:cNvSpPr/>
          <p:nvPr/>
        </p:nvSpPr>
        <p:spPr>
          <a:xfrm>
            <a:off x="1594021" y="2820949"/>
            <a:ext cx="494270" cy="572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95EB2BFF-CBEB-4B19-804F-B3CFA51DA1C5}"/>
              </a:ext>
            </a:extLst>
          </p:cNvPr>
          <p:cNvSpPr/>
          <p:nvPr/>
        </p:nvSpPr>
        <p:spPr>
          <a:xfrm>
            <a:off x="1579003" y="4285146"/>
            <a:ext cx="494270" cy="572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846334AF-2240-4EF5-9C5A-E8655F95C768}"/>
              </a:ext>
            </a:extLst>
          </p:cNvPr>
          <p:cNvSpPr/>
          <p:nvPr/>
        </p:nvSpPr>
        <p:spPr>
          <a:xfrm>
            <a:off x="7550623" y="2785166"/>
            <a:ext cx="494270" cy="5725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89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240617" y="3524285"/>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46689" y="5123320"/>
            <a:ext cx="3041146" cy="964260"/>
          </a:xfrm>
          <a:prstGeom prst="rect">
            <a:avLst/>
          </a:prstGeom>
        </p:spPr>
      </p:pic>
      <p:sp>
        <p:nvSpPr>
          <p:cNvPr id="8" name="Title 7">
            <a:extLst>
              <a:ext uri="{FF2B5EF4-FFF2-40B4-BE49-F238E27FC236}">
                <a16:creationId xmlns:a16="http://schemas.microsoft.com/office/drawing/2014/main" id="{BDC0A2B7-1262-4B2B-ABE2-B70A09035ABE}"/>
              </a:ext>
            </a:extLst>
          </p:cNvPr>
          <p:cNvSpPr>
            <a:spLocks noGrp="1"/>
          </p:cNvSpPr>
          <p:nvPr>
            <p:ph type="title"/>
          </p:nvPr>
        </p:nvSpPr>
        <p:spPr>
          <a:xfrm>
            <a:off x="318710" y="288113"/>
            <a:ext cx="6865618" cy="685800"/>
          </a:xfrm>
        </p:spPr>
        <p:txBody>
          <a:bodyPr>
            <a:normAutofit fontScale="90000"/>
          </a:bodyPr>
          <a:lstStyle/>
          <a:p>
            <a:r>
              <a:rPr lang="en-US" sz="4400" b="1" dirty="0" err="1">
                <a:solidFill>
                  <a:srgbClr val="002060"/>
                </a:solidFill>
                <a:latin typeface="#9Slide03 Cabin Medium" panose="00000600000000000000" pitchFamily="2" charset="0"/>
              </a:rPr>
              <a:t>Chú</a:t>
            </a:r>
            <a:r>
              <a:rPr lang="en-US" sz="4400" b="1" dirty="0">
                <a:solidFill>
                  <a:srgbClr val="002060"/>
                </a:solidFill>
                <a:latin typeface="#9Slide03 Cabin Medium" panose="00000600000000000000" pitchFamily="2" charset="0"/>
              </a:rPr>
              <a:t> ý </a:t>
            </a:r>
          </a:p>
        </p:txBody>
      </p:sp>
      <p:sp>
        <p:nvSpPr>
          <p:cNvPr id="10" name="TextBox 9">
            <a:extLst>
              <a:ext uri="{FF2B5EF4-FFF2-40B4-BE49-F238E27FC236}">
                <a16:creationId xmlns:a16="http://schemas.microsoft.com/office/drawing/2014/main" id="{73A434C0-F2D7-4E80-AF88-8ACB6E8C6852}"/>
              </a:ext>
            </a:extLst>
          </p:cNvPr>
          <p:cNvSpPr txBox="1"/>
          <p:nvPr/>
        </p:nvSpPr>
        <p:spPr>
          <a:xfrm>
            <a:off x="1448709" y="1107558"/>
            <a:ext cx="3999813" cy="523220"/>
          </a:xfrm>
          <a:prstGeom prst="rect">
            <a:avLst/>
          </a:prstGeom>
          <a:noFill/>
        </p:spPr>
        <p:txBody>
          <a:bodyPr wrap="none" rtlCol="0">
            <a:spAutoFit/>
          </a:bodyPr>
          <a:lstStyle/>
          <a:p>
            <a:r>
              <a:rPr lang="en-US" sz="2800" dirty="0">
                <a:latin typeface="#9Slide03 Cabin Medium" panose="00000600000000000000" pitchFamily="2" charset="0"/>
              </a:rPr>
              <a:t>1.Khi </a:t>
            </a:r>
            <a:r>
              <a:rPr lang="en-US" sz="2800" dirty="0" err="1">
                <a:latin typeface="#9Slide03 Cabin Medium" panose="00000600000000000000" pitchFamily="2" charset="0"/>
              </a:rPr>
              <a:t>hệ</a:t>
            </a:r>
            <a:r>
              <a:rPr lang="en-US" sz="2800" dirty="0">
                <a:latin typeface="#9Slide03 Cabin Medium" panose="00000600000000000000" pitchFamily="2" charset="0"/>
              </a:rPr>
              <a:t> </a:t>
            </a:r>
            <a:r>
              <a:rPr lang="en-US" sz="2800" dirty="0" err="1">
                <a:latin typeface="#9Slide03 Cabin Medium" panose="00000600000000000000" pitchFamily="2" charset="0"/>
              </a:rPr>
              <a:t>số</a:t>
            </a:r>
            <a:r>
              <a:rPr lang="en-US" sz="2800" dirty="0">
                <a:latin typeface="#9Slide03 Cabin Medium" panose="00000600000000000000" pitchFamily="2" charset="0"/>
              </a:rPr>
              <a:t> </a:t>
            </a:r>
            <a:r>
              <a:rPr lang="en-US" sz="2800" dirty="0" err="1">
                <a:latin typeface="#9Slide03 Cabin Medium" panose="00000600000000000000" pitchFamily="2" charset="0"/>
              </a:rPr>
              <a:t>của</a:t>
            </a:r>
            <a:r>
              <a:rPr lang="en-US" sz="2800" dirty="0">
                <a:latin typeface="#9Slide03 Cabin Medium" panose="00000600000000000000" pitchFamily="2" charset="0"/>
              </a:rPr>
              <a:t> </a:t>
            </a:r>
            <a:r>
              <a:rPr lang="en-US" sz="2800" dirty="0" err="1">
                <a:latin typeface="#9Slide03 Cabin Medium" panose="00000600000000000000" pitchFamily="2" charset="0"/>
              </a:rPr>
              <a:t>ẩn</a:t>
            </a:r>
            <a:r>
              <a:rPr lang="en-US" sz="2800" dirty="0">
                <a:latin typeface="#9Slide03 Cabin Medium" panose="00000600000000000000" pitchFamily="2" charset="0"/>
              </a:rPr>
              <a:t> </a:t>
            </a:r>
            <a:r>
              <a:rPr lang="en-US" sz="2800" dirty="0" err="1">
                <a:latin typeface="#9Slide03 Cabin Medium" panose="00000600000000000000" pitchFamily="2" charset="0"/>
              </a:rPr>
              <a:t>bằng</a:t>
            </a:r>
            <a:r>
              <a:rPr lang="en-US" sz="2800" dirty="0">
                <a:latin typeface="#9Slide03 Cabin Medium" panose="00000600000000000000" pitchFamily="2" charset="0"/>
              </a:rPr>
              <a:t> 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87918A-3BC1-4554-B793-1ACBCA3E212B}"/>
                  </a:ext>
                </a:extLst>
              </p:cNvPr>
              <p:cNvSpPr txBox="1"/>
              <p:nvPr/>
            </p:nvSpPr>
            <p:spPr>
              <a:xfrm>
                <a:off x="5706921" y="579070"/>
                <a:ext cx="6420195" cy="461665"/>
              </a:xfrm>
              <a:prstGeom prst="rect">
                <a:avLst/>
              </a:prstGeom>
              <a:noFill/>
            </p:spPr>
            <p:txBody>
              <a:bodyPr wrap="square" rtlCol="0">
                <a:spAutoFit/>
              </a:bodyPr>
              <a:lstStyle/>
              <a:p>
                <a:r>
                  <a:rPr lang="en-US" sz="2400" dirty="0">
                    <a:latin typeface="#9Slide03 Cabin Medium" panose="00000600000000000000" pitchFamily="2" charset="0"/>
                  </a:rPr>
                  <a:t>TH1: </a:t>
                </a:r>
                <a14:m>
                  <m:oMath xmlns:m="http://schemas.openxmlformats.org/officeDocument/2006/math">
                    <m:r>
                      <a:rPr lang="en-US" sz="2400" i="1" dirty="0" smtClean="0">
                        <a:latin typeface="Cambria Math" panose="02040503050406030204" pitchFamily="18" charset="0"/>
                      </a:rPr>
                      <m:t>0</m:t>
                    </m:r>
                    <m:r>
                      <a:rPr lang="en-US" sz="2400" i="1" dirty="0" smtClean="0">
                        <a:latin typeface="Cambria Math" panose="02040503050406030204" pitchFamily="18" charset="0"/>
                      </a:rPr>
                      <m:t>𝑥</m:t>
                    </m:r>
                    <m:r>
                      <a:rPr lang="en-US" sz="2400" i="1" dirty="0" smtClean="0">
                        <a:latin typeface="Cambria Math" panose="02040503050406030204" pitchFamily="18" charset="0"/>
                      </a:rPr>
                      <m:t>=</m:t>
                    </m:r>
                    <m:r>
                      <a:rPr lang="en-US" sz="2400" i="1" dirty="0" smtClean="0">
                        <a:latin typeface="Cambria Math" panose="02040503050406030204" pitchFamily="18" charset="0"/>
                      </a:rPr>
                      <m:t>𝑚</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m</m:t>
                    </m:r>
                    <m:r>
                      <a:rPr lang="en-US" sz="2400" b="0" i="1" dirty="0" smtClean="0">
                        <a:latin typeface="Cambria Math" panose="02040503050406030204" pitchFamily="18" charset="0"/>
                        <a:ea typeface="Cambria Math" panose="02040503050406030204" pitchFamily="18" charset="0"/>
                      </a:rPr>
                      <m:t>≠0)</m:t>
                    </m:r>
                  </m:oMath>
                </a14:m>
                <a:r>
                  <a:rPr lang="en-US" sz="2400" dirty="0">
                    <a:latin typeface="#9Slide03 Cabin Medium" panose="00000600000000000000" pitchFamily="2" charset="0"/>
                  </a:rPr>
                  <a:t> ,phương </a:t>
                </a:r>
                <a:r>
                  <a:rPr lang="en-US" sz="2400" dirty="0" err="1">
                    <a:latin typeface="#9Slide03 Cabin Medium" panose="00000600000000000000" pitchFamily="2" charset="0"/>
                  </a:rPr>
                  <a:t>trình</a:t>
                </a:r>
                <a:r>
                  <a:rPr lang="en-US" sz="2400" dirty="0">
                    <a:latin typeface="#9Slide03 Cabin Medium" panose="00000600000000000000" pitchFamily="2" charset="0"/>
                  </a:rPr>
                  <a:t> </a:t>
                </a:r>
                <a:r>
                  <a:rPr lang="en-US" sz="2400" dirty="0" err="1">
                    <a:latin typeface="#9Slide03 Cabin Medium" panose="00000600000000000000" pitchFamily="2" charset="0"/>
                  </a:rPr>
                  <a:t>vô</a:t>
                </a:r>
                <a:r>
                  <a:rPr lang="en-US" sz="2400" dirty="0">
                    <a:latin typeface="#9Slide03 Cabin Medium" panose="00000600000000000000" pitchFamily="2" charset="0"/>
                  </a:rPr>
                  <a:t> </a:t>
                </a:r>
                <a:r>
                  <a:rPr lang="en-US" sz="2400" dirty="0" err="1">
                    <a:latin typeface="#9Slide03 Cabin Medium" panose="00000600000000000000" pitchFamily="2" charset="0"/>
                  </a:rPr>
                  <a:t>nghiệm</a:t>
                </a:r>
                <a:endParaRPr lang="en-US" sz="2400" dirty="0">
                  <a:latin typeface="#9Slide03 Cabin Medium" panose="00000600000000000000" pitchFamily="2" charset="0"/>
                </a:endParaRPr>
              </a:p>
            </p:txBody>
          </p:sp>
        </mc:Choice>
        <mc:Fallback xmlns="">
          <p:sp>
            <p:nvSpPr>
              <p:cNvPr id="11" name="TextBox 10">
                <a:extLst>
                  <a:ext uri="{FF2B5EF4-FFF2-40B4-BE49-F238E27FC236}">
                    <a16:creationId xmlns:a16="http://schemas.microsoft.com/office/drawing/2014/main" id="{E787918A-3BC1-4554-B793-1ACBCA3E212B}"/>
                  </a:ext>
                </a:extLst>
              </p:cNvPr>
              <p:cNvSpPr txBox="1">
                <a:spLocks noRot="1" noChangeAspect="1" noMove="1" noResize="1" noEditPoints="1" noAdjustHandles="1" noChangeArrowheads="1" noChangeShapeType="1" noTextEdit="1"/>
              </p:cNvSpPr>
              <p:nvPr/>
            </p:nvSpPr>
            <p:spPr>
              <a:xfrm>
                <a:off x="5706921" y="579070"/>
                <a:ext cx="6420195" cy="461665"/>
              </a:xfrm>
              <a:prstGeom prst="rect">
                <a:avLst/>
              </a:prstGeom>
              <a:blipFill>
                <a:blip r:embed="rId4"/>
                <a:stretch>
                  <a:fillRect l="-1425" t="-10526" b="-2894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A340658-BDCF-438F-9D08-3B03A77CA10D}"/>
              </a:ext>
            </a:extLst>
          </p:cNvPr>
          <p:cNvSpPr txBox="1"/>
          <p:nvPr/>
        </p:nvSpPr>
        <p:spPr>
          <a:xfrm>
            <a:off x="5664967" y="1772045"/>
            <a:ext cx="6420195" cy="461665"/>
          </a:xfrm>
          <a:prstGeom prst="rect">
            <a:avLst/>
          </a:prstGeom>
          <a:noFill/>
        </p:spPr>
        <p:txBody>
          <a:bodyPr wrap="square" rtlCol="0">
            <a:spAutoFit/>
          </a:bodyPr>
          <a:lstStyle/>
          <a:p>
            <a:r>
              <a:rPr lang="en-US" sz="2400" dirty="0">
                <a:latin typeface="#9Slide03 Cabin Medium" panose="00000600000000000000" pitchFamily="2" charset="0"/>
              </a:rPr>
              <a:t>TH2: 0x=0, </a:t>
            </a:r>
            <a:r>
              <a:rPr lang="en-US" sz="2400" dirty="0" err="1">
                <a:latin typeface="#9Slide03 Cabin Medium" panose="00000600000000000000" pitchFamily="2" charset="0"/>
              </a:rPr>
              <a:t>phương</a:t>
            </a:r>
            <a:r>
              <a:rPr lang="en-US" sz="2400" dirty="0">
                <a:latin typeface="#9Slide03 Cabin Medium" panose="00000600000000000000" pitchFamily="2" charset="0"/>
              </a:rPr>
              <a:t> </a:t>
            </a:r>
            <a:r>
              <a:rPr lang="en-US" sz="2400" dirty="0" err="1">
                <a:latin typeface="#9Slide03 Cabin Medium" panose="00000600000000000000" pitchFamily="2" charset="0"/>
              </a:rPr>
              <a:t>trình</a:t>
            </a:r>
            <a:r>
              <a:rPr lang="en-US" sz="2400" dirty="0">
                <a:latin typeface="#9Slide03 Cabin Medium" panose="00000600000000000000" pitchFamily="2" charset="0"/>
              </a:rPr>
              <a:t> </a:t>
            </a:r>
            <a:r>
              <a:rPr lang="en-US" sz="2400" dirty="0" err="1">
                <a:latin typeface="#9Slide03 Cabin Medium" panose="00000600000000000000" pitchFamily="2" charset="0"/>
              </a:rPr>
              <a:t>nghiệm</a:t>
            </a:r>
            <a:r>
              <a:rPr lang="en-US" sz="2400" dirty="0">
                <a:latin typeface="#9Slide03 Cabin Medium" panose="00000600000000000000" pitchFamily="2" charset="0"/>
              </a:rPr>
              <a:t> </a:t>
            </a:r>
            <a:r>
              <a:rPr lang="en-US" sz="2400" dirty="0" err="1">
                <a:latin typeface="#9Slide03 Cabin Medium" panose="00000600000000000000" pitchFamily="2" charset="0"/>
              </a:rPr>
              <a:t>đúng</a:t>
            </a:r>
            <a:r>
              <a:rPr lang="en-US" sz="2400" dirty="0">
                <a:latin typeface="#9Slide03 Cabin Medium" panose="00000600000000000000" pitchFamily="2" charset="0"/>
              </a:rPr>
              <a:t> </a:t>
            </a:r>
            <a:r>
              <a:rPr lang="en-US" sz="2400" dirty="0" err="1">
                <a:latin typeface="#9Slide03 Cabin Medium" panose="00000600000000000000" pitchFamily="2" charset="0"/>
              </a:rPr>
              <a:t>với</a:t>
            </a:r>
            <a:r>
              <a:rPr lang="en-US" sz="2400" dirty="0">
                <a:latin typeface="#9Slide03 Cabin Medium" panose="00000600000000000000" pitchFamily="2" charset="0"/>
              </a:rPr>
              <a:t> </a:t>
            </a:r>
            <a:r>
              <a:rPr lang="en-US" sz="2400" dirty="0" err="1">
                <a:latin typeface="#9Slide03 Cabin Medium" panose="00000600000000000000" pitchFamily="2" charset="0"/>
              </a:rPr>
              <a:t>mọi</a:t>
            </a:r>
            <a:r>
              <a:rPr lang="en-US" sz="2400" dirty="0">
                <a:latin typeface="#9Slide03 Cabin Medium" panose="00000600000000000000" pitchFamily="2" charset="0"/>
              </a:rPr>
              <a:t> x</a:t>
            </a:r>
          </a:p>
        </p:txBody>
      </p:sp>
      <p:sp>
        <p:nvSpPr>
          <p:cNvPr id="13" name="TextBox 12">
            <a:extLst>
              <a:ext uri="{FF2B5EF4-FFF2-40B4-BE49-F238E27FC236}">
                <a16:creationId xmlns:a16="http://schemas.microsoft.com/office/drawing/2014/main" id="{DEACFB95-D763-42DC-BA14-6017729E4C40}"/>
              </a:ext>
            </a:extLst>
          </p:cNvPr>
          <p:cNvSpPr txBox="1"/>
          <p:nvPr/>
        </p:nvSpPr>
        <p:spPr>
          <a:xfrm>
            <a:off x="1435026" y="2054311"/>
            <a:ext cx="2739853" cy="523220"/>
          </a:xfrm>
          <a:prstGeom prst="rect">
            <a:avLst/>
          </a:prstGeom>
          <a:noFill/>
        </p:spPr>
        <p:txBody>
          <a:bodyPr wrap="none" rtlCol="0">
            <a:spAutoFit/>
          </a:bodyPr>
          <a:lstStyle/>
          <a:p>
            <a:r>
              <a:rPr lang="en-US" sz="2800" dirty="0">
                <a:latin typeface="#9Slide03 Cabin Medium" panose="00000600000000000000" pitchFamily="2" charset="0"/>
              </a:rPr>
              <a:t>2. </a:t>
            </a:r>
            <a:r>
              <a:rPr lang="en-US" sz="2800" dirty="0" err="1">
                <a:latin typeface="#9Slide03 Cabin Medium" panose="00000600000000000000" pitchFamily="2" charset="0"/>
              </a:rPr>
              <a:t>Cách</a:t>
            </a:r>
            <a:r>
              <a:rPr lang="en-US" sz="2800" dirty="0">
                <a:latin typeface="#9Slide03 Cabin Medium" panose="00000600000000000000" pitchFamily="2" charset="0"/>
              </a:rPr>
              <a:t> </a:t>
            </a:r>
            <a:r>
              <a:rPr lang="en-US" sz="2800" dirty="0" err="1">
                <a:latin typeface="#9Slide03 Cabin Medium" panose="00000600000000000000" pitchFamily="2" charset="0"/>
              </a:rPr>
              <a:t>giải</a:t>
            </a:r>
            <a:r>
              <a:rPr lang="en-US" sz="2800" dirty="0">
                <a:latin typeface="#9Slide03 Cabin Medium" panose="00000600000000000000" pitchFamily="2" charset="0"/>
              </a:rPr>
              <a:t> </a:t>
            </a:r>
            <a:r>
              <a:rPr lang="en-US" sz="2800" dirty="0" err="1">
                <a:latin typeface="#9Slide03 Cabin Medium" panose="00000600000000000000" pitchFamily="2" charset="0"/>
              </a:rPr>
              <a:t>khác</a:t>
            </a:r>
            <a:r>
              <a:rPr lang="en-US" sz="2800" dirty="0">
                <a:latin typeface="#9Slide03 Cabin Medium" panose="00000600000000000000" pitchFamily="2" charset="0"/>
              </a:rPr>
              <a:t> </a:t>
            </a:r>
          </a:p>
        </p:txBody>
      </p:sp>
      <p:cxnSp>
        <p:nvCxnSpPr>
          <p:cNvPr id="17" name="Straight Arrow Connector 16">
            <a:extLst>
              <a:ext uri="{FF2B5EF4-FFF2-40B4-BE49-F238E27FC236}">
                <a16:creationId xmlns:a16="http://schemas.microsoft.com/office/drawing/2014/main" id="{D56F7B94-05CD-4DE9-A336-DF58AFE6CD46}"/>
              </a:ext>
            </a:extLst>
          </p:cNvPr>
          <p:cNvCxnSpPr>
            <a:cxnSpLocks/>
          </p:cNvCxnSpPr>
          <p:nvPr/>
        </p:nvCxnSpPr>
        <p:spPr>
          <a:xfrm flipV="1">
            <a:off x="5410315" y="964272"/>
            <a:ext cx="509304" cy="300598"/>
          </a:xfrm>
          <a:prstGeom prst="straightConnector1">
            <a:avLst/>
          </a:prstGeom>
          <a:ln w="28575">
            <a:solidFill>
              <a:schemeClr val="tx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0AA2A52-65F0-4985-80C5-D898BB969100}"/>
              </a:ext>
            </a:extLst>
          </p:cNvPr>
          <p:cNvCxnSpPr>
            <a:cxnSpLocks/>
          </p:cNvCxnSpPr>
          <p:nvPr/>
        </p:nvCxnSpPr>
        <p:spPr>
          <a:xfrm>
            <a:off x="5424643" y="1471716"/>
            <a:ext cx="564556" cy="356711"/>
          </a:xfrm>
          <a:prstGeom prst="straightConnector1">
            <a:avLst/>
          </a:prstGeom>
          <a:ln w="28575">
            <a:solidFill>
              <a:schemeClr val="tx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5" name="Rectangle 2">
            <a:extLst>
              <a:ext uri="{FF2B5EF4-FFF2-40B4-BE49-F238E27FC236}">
                <a16:creationId xmlns:a16="http://schemas.microsoft.com/office/drawing/2014/main" id="{C0AA360A-E40F-4762-9A31-7FCFA625553D}"/>
              </a:ext>
            </a:extLst>
          </p:cNvPr>
          <p:cNvSpPr>
            <a:spLocks noChangeArrowheads="1"/>
          </p:cNvSpPr>
          <p:nvPr/>
        </p:nvSpPr>
        <p:spPr bwMode="auto">
          <a:xfrm>
            <a:off x="8019901" y="3066741"/>
            <a:ext cx="191035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28">
            <a:extLst>
              <a:ext uri="{FF2B5EF4-FFF2-40B4-BE49-F238E27FC236}">
                <a16:creationId xmlns:a16="http://schemas.microsoft.com/office/drawing/2014/main" id="{8B47D0FA-225A-4B9E-8D25-1A792E2F5F09}"/>
              </a:ext>
            </a:extLst>
          </p:cNvPr>
          <p:cNvSpPr/>
          <p:nvPr/>
        </p:nvSpPr>
        <p:spPr>
          <a:xfrm>
            <a:off x="3607644" y="2519062"/>
            <a:ext cx="3770228" cy="430466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644BCD9C-0DA3-4381-BAFF-D9C033D25E6F}"/>
              </a:ext>
            </a:extLst>
          </p:cNvPr>
          <p:cNvGraphicFramePr>
            <a:graphicFrameLocks noChangeAspect="1"/>
          </p:cNvGraphicFramePr>
          <p:nvPr>
            <p:extLst>
              <p:ext uri="{D42A27DB-BD31-4B8C-83A1-F6EECF244321}">
                <p14:modId xmlns:p14="http://schemas.microsoft.com/office/powerpoint/2010/main" val="2191546903"/>
              </p:ext>
            </p:extLst>
          </p:nvPr>
        </p:nvGraphicFramePr>
        <p:xfrm>
          <a:off x="3699682" y="2657243"/>
          <a:ext cx="3322638" cy="3503613"/>
        </p:xfrm>
        <a:graphic>
          <a:graphicData uri="http://schemas.openxmlformats.org/presentationml/2006/ole">
            <mc:AlternateContent xmlns:mc="http://schemas.openxmlformats.org/markup-compatibility/2006">
              <mc:Choice xmlns:v="urn:schemas-microsoft-com:vml" Requires="v">
                <p:oleObj name="Equation" r:id="rId5" imgW="1625400" imgH="1714320" progId="Equation.DSMT4">
                  <p:embed/>
                </p:oleObj>
              </mc:Choice>
              <mc:Fallback>
                <p:oleObj name="Equation" r:id="rId5" imgW="1625400" imgH="1714320" progId="Equation.DSMT4">
                  <p:embed/>
                  <p:pic>
                    <p:nvPicPr>
                      <p:cNvPr id="15" name="Object 14">
                        <a:extLst>
                          <a:ext uri="{FF2B5EF4-FFF2-40B4-BE49-F238E27FC236}">
                            <a16:creationId xmlns:a16="http://schemas.microsoft.com/office/drawing/2014/main" id="{644BCD9C-0DA3-4381-BAFF-D9C033D25E6F}"/>
                          </a:ext>
                        </a:extLst>
                      </p:cNvPr>
                      <p:cNvPicPr/>
                      <p:nvPr/>
                    </p:nvPicPr>
                    <p:blipFill>
                      <a:blip r:embed="rId6"/>
                      <a:stretch>
                        <a:fillRect/>
                      </a:stretch>
                    </p:blipFill>
                    <p:spPr>
                      <a:xfrm>
                        <a:off x="3699682" y="2657243"/>
                        <a:ext cx="3322638" cy="3503613"/>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D224047E-7ACC-4168-AE7C-20722B1A635D}"/>
              </a:ext>
            </a:extLst>
          </p:cNvPr>
          <p:cNvSpPr/>
          <p:nvPr/>
        </p:nvSpPr>
        <p:spPr>
          <a:xfrm>
            <a:off x="7673865" y="2338086"/>
            <a:ext cx="4411298" cy="452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a:extLst>
              <a:ext uri="{FF2B5EF4-FFF2-40B4-BE49-F238E27FC236}">
                <a16:creationId xmlns:a16="http://schemas.microsoft.com/office/drawing/2014/main" id="{696B7B51-1F20-4208-91FA-E61E44EB68FD}"/>
              </a:ext>
            </a:extLst>
          </p:cNvPr>
          <p:cNvGraphicFramePr>
            <a:graphicFrameLocks noChangeAspect="1"/>
          </p:cNvGraphicFramePr>
          <p:nvPr>
            <p:extLst>
              <p:ext uri="{D42A27DB-BD31-4B8C-83A1-F6EECF244321}">
                <p14:modId xmlns:p14="http://schemas.microsoft.com/office/powerpoint/2010/main" val="3924678781"/>
              </p:ext>
            </p:extLst>
          </p:nvPr>
        </p:nvGraphicFramePr>
        <p:xfrm>
          <a:off x="7693816" y="3114358"/>
          <a:ext cx="4236562" cy="3745411"/>
        </p:xfrm>
        <a:graphic>
          <a:graphicData uri="http://schemas.openxmlformats.org/presentationml/2006/ole">
            <mc:AlternateContent xmlns:mc="http://schemas.openxmlformats.org/markup-compatibility/2006">
              <mc:Choice xmlns:v="urn:schemas-microsoft-com:vml" Requires="v">
                <p:oleObj name="Equation" r:id="rId7" imgW="2234880" imgH="1968480" progId="Equation.DSMT4">
                  <p:embed/>
                </p:oleObj>
              </mc:Choice>
              <mc:Fallback>
                <p:oleObj name="Equation" r:id="rId7" imgW="2234880" imgH="1968480" progId="Equation.DSMT4">
                  <p:embed/>
                  <p:pic>
                    <p:nvPicPr>
                      <p:cNvPr id="26" name="Object 25">
                        <a:extLst>
                          <a:ext uri="{FF2B5EF4-FFF2-40B4-BE49-F238E27FC236}">
                            <a16:creationId xmlns:a16="http://schemas.microsoft.com/office/drawing/2014/main" id="{696B7B51-1F20-4208-91FA-E61E44EB68FD}"/>
                          </a:ext>
                        </a:extLst>
                      </p:cNvPr>
                      <p:cNvPicPr>
                        <a:picLocks noChangeAspect="1" noChangeArrowheads="1"/>
                      </p:cNvPicPr>
                      <p:nvPr/>
                    </p:nvPicPr>
                    <p:blipFill>
                      <a:blip r:embed="rId8"/>
                      <a:srcRect/>
                      <a:stretch>
                        <a:fillRect/>
                      </a:stretch>
                    </p:blipFill>
                    <p:spPr bwMode="auto">
                      <a:xfrm>
                        <a:off x="7693816" y="3114358"/>
                        <a:ext cx="4236562" cy="3745411"/>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2BCA7EC6-95C5-466C-A3D1-7920A7D41127}"/>
              </a:ext>
            </a:extLst>
          </p:cNvPr>
          <p:cNvGraphicFramePr>
            <a:graphicFrameLocks noChangeAspect="1"/>
          </p:cNvGraphicFramePr>
          <p:nvPr>
            <p:extLst>
              <p:ext uri="{D42A27DB-BD31-4B8C-83A1-F6EECF244321}">
                <p14:modId xmlns:p14="http://schemas.microsoft.com/office/powerpoint/2010/main" val="1766450987"/>
              </p:ext>
            </p:extLst>
          </p:nvPr>
        </p:nvGraphicFramePr>
        <p:xfrm>
          <a:off x="5443538" y="3198813"/>
          <a:ext cx="1303337" cy="457200"/>
        </p:xfrm>
        <a:graphic>
          <a:graphicData uri="http://schemas.openxmlformats.org/presentationml/2006/ole">
            <mc:AlternateContent xmlns:mc="http://schemas.openxmlformats.org/markup-compatibility/2006">
              <mc:Choice xmlns:v="urn:schemas-microsoft-com:vml" Requires="v">
                <p:oleObj name="Equation" r:id="rId9" imgW="1303782" imgH="456827" progId="Equation.DSMT4">
                  <p:embed/>
                </p:oleObj>
              </mc:Choice>
              <mc:Fallback>
                <p:oleObj name="Equation" r:id="rId9" imgW="1303782" imgH="456827" progId="Equation.DSMT4">
                  <p:embed/>
                  <p:pic>
                    <p:nvPicPr>
                      <p:cNvPr id="31" name="Object 30">
                        <a:extLst>
                          <a:ext uri="{FF2B5EF4-FFF2-40B4-BE49-F238E27FC236}">
                            <a16:creationId xmlns:a16="http://schemas.microsoft.com/office/drawing/2014/main" id="{2BCA7EC6-95C5-466C-A3D1-7920A7D41127}"/>
                          </a:ext>
                        </a:extLst>
                      </p:cNvPr>
                      <p:cNvPicPr/>
                      <p:nvPr/>
                    </p:nvPicPr>
                    <p:blipFill>
                      <a:blip r:embed="rId10"/>
                      <a:stretch>
                        <a:fillRect/>
                      </a:stretch>
                    </p:blipFill>
                    <p:spPr>
                      <a:xfrm>
                        <a:off x="5443538" y="3198813"/>
                        <a:ext cx="1303337" cy="4572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01CA971A-1241-42BE-BE25-10E806131929}"/>
              </a:ext>
            </a:extLst>
          </p:cNvPr>
          <p:cNvGraphicFramePr>
            <a:graphicFrameLocks noChangeAspect="1"/>
          </p:cNvGraphicFramePr>
          <p:nvPr>
            <p:extLst>
              <p:ext uri="{D42A27DB-BD31-4B8C-83A1-F6EECF244321}">
                <p14:modId xmlns:p14="http://schemas.microsoft.com/office/powerpoint/2010/main" val="941640946"/>
              </p:ext>
            </p:extLst>
          </p:nvPr>
        </p:nvGraphicFramePr>
        <p:xfrm>
          <a:off x="5081575" y="2827545"/>
          <a:ext cx="1303337" cy="457200"/>
        </p:xfrm>
        <a:graphic>
          <a:graphicData uri="http://schemas.openxmlformats.org/presentationml/2006/ole">
            <mc:AlternateContent xmlns:mc="http://schemas.openxmlformats.org/markup-compatibility/2006">
              <mc:Choice xmlns:v="urn:schemas-microsoft-com:vml" Requires="v">
                <p:oleObj name="Equation" r:id="rId11" imgW="1303782" imgH="456827" progId="Equation.DSMT4">
                  <p:embed/>
                </p:oleObj>
              </mc:Choice>
              <mc:Fallback>
                <p:oleObj name="Equation" r:id="rId11" imgW="1303782" imgH="456827" progId="Equation.DSMT4">
                  <p:embed/>
                  <p:pic>
                    <p:nvPicPr>
                      <p:cNvPr id="32" name="Object 31">
                        <a:extLst>
                          <a:ext uri="{FF2B5EF4-FFF2-40B4-BE49-F238E27FC236}">
                            <a16:creationId xmlns:a16="http://schemas.microsoft.com/office/drawing/2014/main" id="{01CA971A-1241-42BE-BE25-10E806131929}"/>
                          </a:ext>
                        </a:extLst>
                      </p:cNvPr>
                      <p:cNvPicPr/>
                      <p:nvPr/>
                    </p:nvPicPr>
                    <p:blipFill>
                      <a:blip r:embed="rId12"/>
                      <a:stretch>
                        <a:fillRect/>
                      </a:stretch>
                    </p:blipFill>
                    <p:spPr>
                      <a:xfrm>
                        <a:off x="5081575" y="2827545"/>
                        <a:ext cx="1303337" cy="4572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6734CAEB-1BBE-418D-9AF5-292D884BD24F}"/>
              </a:ext>
            </a:extLst>
          </p:cNvPr>
          <p:cNvGraphicFramePr>
            <a:graphicFrameLocks noChangeAspect="1"/>
          </p:cNvGraphicFramePr>
          <p:nvPr>
            <p:extLst>
              <p:ext uri="{D42A27DB-BD31-4B8C-83A1-F6EECF244321}">
                <p14:modId xmlns:p14="http://schemas.microsoft.com/office/powerpoint/2010/main" val="2833252435"/>
              </p:ext>
            </p:extLst>
          </p:nvPr>
        </p:nvGraphicFramePr>
        <p:xfrm>
          <a:off x="7825591" y="2337763"/>
          <a:ext cx="3941762" cy="792163"/>
        </p:xfrm>
        <a:graphic>
          <a:graphicData uri="http://schemas.openxmlformats.org/presentationml/2006/ole">
            <mc:AlternateContent xmlns:mc="http://schemas.openxmlformats.org/markup-compatibility/2006">
              <mc:Choice xmlns:v="urn:schemas-microsoft-com:vml" Requires="v">
                <p:oleObj name="Equation" r:id="rId13" imgW="2273040" imgH="457200" progId="Equation.DSMT4">
                  <p:embed/>
                </p:oleObj>
              </mc:Choice>
              <mc:Fallback>
                <p:oleObj name="Equation" r:id="rId13" imgW="2273040" imgH="457200" progId="Equation.DSMT4">
                  <p:embed/>
                  <p:pic>
                    <p:nvPicPr>
                      <p:cNvPr id="33" name="Object 32">
                        <a:extLst>
                          <a:ext uri="{FF2B5EF4-FFF2-40B4-BE49-F238E27FC236}">
                            <a16:creationId xmlns:a16="http://schemas.microsoft.com/office/drawing/2014/main" id="{6734CAEB-1BBE-418D-9AF5-292D884BD24F}"/>
                          </a:ext>
                        </a:extLst>
                      </p:cNvPr>
                      <p:cNvPicPr/>
                      <p:nvPr/>
                    </p:nvPicPr>
                    <p:blipFill>
                      <a:blip r:embed="rId14"/>
                      <a:stretch>
                        <a:fillRect/>
                      </a:stretch>
                    </p:blipFill>
                    <p:spPr>
                      <a:xfrm>
                        <a:off x="7825591" y="2337763"/>
                        <a:ext cx="3941762" cy="792163"/>
                      </a:xfrm>
                      <a:prstGeom prst="rect">
                        <a:avLst/>
                      </a:prstGeom>
                    </p:spPr>
                  </p:pic>
                </p:oleObj>
              </mc:Fallback>
            </mc:AlternateContent>
          </a:graphicData>
        </a:graphic>
      </p:graphicFrame>
      <p:sp>
        <p:nvSpPr>
          <p:cNvPr id="35" name="Rectangle 34">
            <a:extLst>
              <a:ext uri="{FF2B5EF4-FFF2-40B4-BE49-F238E27FC236}">
                <a16:creationId xmlns:a16="http://schemas.microsoft.com/office/drawing/2014/main" id="{68BE19D4-92C8-4140-9125-D089FCC5AF25}"/>
              </a:ext>
            </a:extLst>
          </p:cNvPr>
          <p:cNvSpPr/>
          <p:nvPr/>
        </p:nvSpPr>
        <p:spPr>
          <a:xfrm>
            <a:off x="3624306" y="3534717"/>
            <a:ext cx="3678190" cy="3167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56A967-E3F8-449B-BB6C-CA56B40B7FF6}"/>
              </a:ext>
            </a:extLst>
          </p:cNvPr>
          <p:cNvSpPr/>
          <p:nvPr/>
        </p:nvSpPr>
        <p:spPr>
          <a:xfrm>
            <a:off x="7773152" y="3129926"/>
            <a:ext cx="4190543" cy="364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6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1" fill="hold" grpId="1" nodeType="clickEffect">
                                  <p:stCondLst>
                                    <p:cond delay="0"/>
                                  </p:stCondLst>
                                  <p:childTnLst>
                                    <p:animEffect transition="out" filter="wipe(up)">
                                      <p:cBhvr>
                                        <p:cTn id="71" dur="2000"/>
                                        <p:tgtEl>
                                          <p:spTgt spid="35"/>
                                        </p:tgtEl>
                                      </p:cBhvr>
                                    </p:animEffect>
                                    <p:set>
                                      <p:cBhvr>
                                        <p:cTn id="72" dur="1" fill="hold">
                                          <p:stCondLst>
                                            <p:cond delay="1999"/>
                                          </p:stCondLst>
                                        </p:cTn>
                                        <p:tgtEl>
                                          <p:spTgt spid="3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1" fill="hold" grpId="1" nodeType="clickEffect">
                                  <p:stCondLst>
                                    <p:cond delay="0"/>
                                  </p:stCondLst>
                                  <p:childTnLst>
                                    <p:animEffect transition="out" filter="wipe(up)">
                                      <p:cBhvr>
                                        <p:cTn id="76" dur="2000"/>
                                        <p:tgtEl>
                                          <p:spTgt spid="36"/>
                                        </p:tgtEl>
                                      </p:cBhvr>
                                    </p:animEffect>
                                    <p:set>
                                      <p:cBhvr>
                                        <p:cTn id="77"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29" grpId="0" animBg="1"/>
      <p:bldP spid="30" grpId="0" animBg="1"/>
      <p:bldP spid="35" grpId="0" animBg="1"/>
      <p:bldP spid="35" grpId="1"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0BAE-25B5-4F5A-90B7-A69234EC2281}"/>
              </a:ext>
            </a:extLst>
          </p:cNvPr>
          <p:cNvSpPr>
            <a:spLocks noGrp="1"/>
          </p:cNvSpPr>
          <p:nvPr>
            <p:ph type="title"/>
          </p:nvPr>
        </p:nvSpPr>
        <p:spPr>
          <a:xfrm>
            <a:off x="2769755" y="2258216"/>
            <a:ext cx="10370818" cy="653547"/>
          </a:xfrm>
        </p:spPr>
        <p:txBody>
          <a:bodyPr>
            <a:noAutofit/>
          </a:bodyPr>
          <a:lstStyle/>
          <a:p>
            <a:r>
              <a:rPr lang="en-US" sz="13800" dirty="0">
                <a:solidFill>
                  <a:srgbClr val="0070C0"/>
                </a:solidFill>
                <a:latin typeface="#9Slide03 Arima Madurai Black" panose="00000A00000000000000" pitchFamily="2" charset="0"/>
                <a:cs typeface="#9Slide03 Arima Madurai Black" panose="00000A00000000000000" pitchFamily="2" charset="0"/>
              </a:rPr>
              <a:t>KAHOOT</a:t>
            </a:r>
          </a:p>
        </p:txBody>
      </p:sp>
    </p:spTree>
    <p:extLst>
      <p:ext uri="{BB962C8B-B14F-4D97-AF65-F5344CB8AC3E}">
        <p14:creationId xmlns:p14="http://schemas.microsoft.com/office/powerpoint/2010/main" val="171040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3942336" y="723418"/>
            <a:ext cx="9039828" cy="2149851"/>
          </a:xfrm>
        </p:spPr>
        <p:txBody>
          <a:bodyPr>
            <a:normAutofit/>
          </a:bodyPr>
          <a:lstStyle/>
          <a:p>
            <a:r>
              <a:rPr lang="en-US" sz="7200" dirty="0" err="1">
                <a:latin typeface="#9Slide03 Source Sans Pro Black" panose="020B0803030403020204" pitchFamily="34" charset="0"/>
                <a:ea typeface="#9Slide03 Source Sans Pro Black" panose="020B0803030403020204" pitchFamily="34" charset="0"/>
              </a:rPr>
              <a:t>Hướng</a:t>
            </a:r>
            <a:r>
              <a:rPr lang="en-US" sz="7200" dirty="0">
                <a:latin typeface="#9Slide03 Source Sans Pro Black" panose="020B0803030403020204" pitchFamily="34" charset="0"/>
                <a:ea typeface="#9Slide03 Source Sans Pro Black" panose="020B0803030403020204" pitchFamily="34" charset="0"/>
              </a:rPr>
              <a:t> </a:t>
            </a:r>
            <a:r>
              <a:rPr lang="en-US" sz="7200" dirty="0" err="1">
                <a:latin typeface="#9Slide03 Source Sans Pro Black" panose="020B0803030403020204" pitchFamily="34" charset="0"/>
                <a:ea typeface="#9Slide03 Source Sans Pro Black" panose="020B0803030403020204" pitchFamily="34" charset="0"/>
              </a:rPr>
              <a:t>dẫn</a:t>
            </a:r>
            <a:r>
              <a:rPr lang="en-US" sz="7200" dirty="0">
                <a:latin typeface="#9Slide03 Source Sans Pro Black" panose="020B0803030403020204" pitchFamily="34" charset="0"/>
                <a:ea typeface="#9Slide03 Source Sans Pro Black" panose="020B0803030403020204" pitchFamily="34" charset="0"/>
              </a:rPr>
              <a:t> </a:t>
            </a:r>
            <a:r>
              <a:rPr lang="en-US" sz="7200" dirty="0" err="1">
                <a:latin typeface="#9Slide03 Source Sans Pro Black" panose="020B0803030403020204" pitchFamily="34" charset="0"/>
                <a:ea typeface="#9Slide03 Source Sans Pro Black" panose="020B0803030403020204" pitchFamily="34" charset="0"/>
              </a:rPr>
              <a:t>về</a:t>
            </a:r>
            <a:r>
              <a:rPr lang="en-US" sz="7200" dirty="0">
                <a:latin typeface="#9Slide03 Source Sans Pro Black" panose="020B0803030403020204" pitchFamily="34" charset="0"/>
                <a:ea typeface="#9Slide03 Source Sans Pro Black" panose="020B0803030403020204" pitchFamily="34" charset="0"/>
              </a:rPr>
              <a:t> </a:t>
            </a:r>
            <a:r>
              <a:rPr lang="en-US" sz="7200" dirty="0" err="1">
                <a:latin typeface="#9Slide03 Source Sans Pro Black" panose="020B0803030403020204" pitchFamily="34" charset="0"/>
                <a:ea typeface="#9Slide03 Source Sans Pro Black" panose="020B0803030403020204" pitchFamily="34" charset="0"/>
              </a:rPr>
              <a:t>nhà</a:t>
            </a:r>
            <a:r>
              <a:rPr lang="en-US" sz="7200" dirty="0">
                <a:latin typeface="#9Slide03 Source Sans Pro Black" panose="020B0803030403020204" pitchFamily="34" charset="0"/>
                <a:ea typeface="#9Slide03 Source Sans Pro Black" panose="020B0803030403020204" pitchFamily="34" charset="0"/>
              </a:rPr>
              <a:t> </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3942336" y="1981932"/>
            <a:ext cx="8214553" cy="5367991"/>
          </a:xfrm>
        </p:spPr>
        <p:txBody>
          <a:bodyPr>
            <a:normAutofit fontScale="85000" lnSpcReduction="10000"/>
          </a:bodyPr>
          <a:lstStyle/>
          <a:p>
            <a:pPr marL="342900" indent="-342900">
              <a:lnSpc>
                <a:spcPct val="150000"/>
              </a:lnSpc>
              <a:buFont typeface="Arial" panose="020B0604020202020204" pitchFamily="34" charset="0"/>
              <a:buChar char="•"/>
            </a:pPr>
            <a:r>
              <a:rPr lang="en-US" sz="4000" dirty="0" err="1">
                <a:solidFill>
                  <a:schemeClr val="bg1"/>
                </a:solidFill>
                <a:latin typeface="#9Slide03 Cabin Medium" panose="00000600000000000000" pitchFamily="2" charset="0"/>
              </a:rPr>
              <a:t>Học</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bài</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và</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xem</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lại</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bài</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theo</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vở</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ghi</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và</a:t>
            </a:r>
            <a:r>
              <a:rPr lang="en-US" sz="4000" dirty="0">
                <a:solidFill>
                  <a:schemeClr val="bg1"/>
                </a:solidFill>
                <a:latin typeface="#9Slide03 Cabin Medium" panose="00000600000000000000" pitchFamily="2" charset="0"/>
              </a:rPr>
              <a:t> SGK</a:t>
            </a:r>
          </a:p>
          <a:p>
            <a:pPr marL="342900" indent="-342900">
              <a:lnSpc>
                <a:spcPct val="150000"/>
              </a:lnSpc>
              <a:buFont typeface="Arial" panose="020B0604020202020204" pitchFamily="34" charset="0"/>
              <a:buChar char="•"/>
            </a:pPr>
            <a:r>
              <a:rPr lang="en-US" sz="4000" dirty="0">
                <a:latin typeface="#9Slide03 Cabin Medium" panose="00000600000000000000" pitchFamily="2" charset="0"/>
              </a:rPr>
              <a:t>BTVN: </a:t>
            </a:r>
            <a:r>
              <a:rPr lang="en-US" sz="4000" dirty="0" err="1">
                <a:latin typeface="#9Slide03 Cabin Medium" panose="00000600000000000000" pitchFamily="2" charset="0"/>
              </a:rPr>
              <a:t>Bài</a:t>
            </a:r>
            <a:r>
              <a:rPr lang="en-US" sz="4000" dirty="0">
                <a:latin typeface="#9Slide03 Cabin Medium" panose="00000600000000000000" pitchFamily="2" charset="0"/>
              </a:rPr>
              <a:t> 11b,d + </a:t>
            </a:r>
            <a:r>
              <a:rPr lang="en-US" sz="4000" dirty="0" err="1">
                <a:latin typeface="#9Slide03 Cabin Medium" panose="00000600000000000000" pitchFamily="2" charset="0"/>
              </a:rPr>
              <a:t>Bài</a:t>
            </a:r>
            <a:r>
              <a:rPr lang="en-US" sz="4000" dirty="0">
                <a:latin typeface="#9Slide03 Cabin Medium" panose="00000600000000000000" pitchFamily="2" charset="0"/>
              </a:rPr>
              <a:t> 12 </a:t>
            </a:r>
            <a:r>
              <a:rPr lang="en-US" sz="4000" dirty="0" err="1">
                <a:latin typeface="#9Slide03 Cabin Medium" panose="00000600000000000000" pitchFamily="2" charset="0"/>
              </a:rPr>
              <a:t>bcd</a:t>
            </a:r>
            <a:endParaRPr lang="en-US" sz="4000" dirty="0">
              <a:latin typeface="#9Slide03 Cabin Medium" panose="00000600000000000000" pitchFamily="2" charset="0"/>
            </a:endParaRPr>
          </a:p>
          <a:p>
            <a:pPr marL="342900" indent="-342900">
              <a:lnSpc>
                <a:spcPct val="150000"/>
              </a:lnSpc>
              <a:buFont typeface="Arial" panose="020B0604020202020204" pitchFamily="34" charset="0"/>
              <a:buChar char="•"/>
            </a:pPr>
            <a:r>
              <a:rPr lang="en-US" sz="4000" dirty="0" err="1">
                <a:solidFill>
                  <a:schemeClr val="bg1"/>
                </a:solidFill>
                <a:latin typeface="#9Slide03 Cabin Medium" panose="00000600000000000000" pitchFamily="2" charset="0"/>
              </a:rPr>
              <a:t>Chuẩn</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bị</a:t>
            </a:r>
            <a:r>
              <a:rPr lang="en-US" sz="4000" dirty="0">
                <a:latin typeface="#9Slide03 Cabin Medium" panose="00000600000000000000" pitchFamily="2" charset="0"/>
              </a:rPr>
              <a:t> </a:t>
            </a:r>
            <a:r>
              <a:rPr lang="en-US" sz="4000" dirty="0" err="1">
                <a:latin typeface="#9Slide03 Cabin Medium" panose="00000600000000000000" pitchFamily="2" charset="0"/>
              </a:rPr>
              <a:t>bài</a:t>
            </a:r>
            <a:r>
              <a:rPr lang="en-US" sz="4000" dirty="0">
                <a:latin typeface="#9Slide03 Cabin Medium" panose="00000600000000000000" pitchFamily="2" charset="0"/>
              </a:rPr>
              <a:t> </a:t>
            </a:r>
            <a:r>
              <a:rPr lang="en-US" sz="4000" dirty="0" err="1">
                <a:latin typeface="#9Slide03 Cabin Medium" panose="00000600000000000000" pitchFamily="2" charset="0"/>
              </a:rPr>
              <a:t>mới</a:t>
            </a:r>
            <a:r>
              <a:rPr lang="en-US" sz="4000" dirty="0">
                <a:latin typeface="#9Slide03 Cabin Medium" panose="00000600000000000000" pitchFamily="2" charset="0"/>
              </a:rPr>
              <a:t>: </a:t>
            </a:r>
            <a:r>
              <a:rPr lang="en-US" sz="4000" dirty="0" err="1">
                <a:latin typeface="#9Slide03 Cabin Medium" panose="00000600000000000000" pitchFamily="2" charset="0"/>
              </a:rPr>
              <a:t>Tiết</a:t>
            </a:r>
            <a:r>
              <a:rPr lang="en-US" sz="4000" dirty="0">
                <a:latin typeface="#9Slide03 Cabin Medium" panose="00000600000000000000" pitchFamily="2" charset="0"/>
              </a:rPr>
              <a:t> </a:t>
            </a:r>
            <a:r>
              <a:rPr lang="en-US" sz="4000" dirty="0" err="1">
                <a:latin typeface="#9Slide03 Cabin Medium" panose="00000600000000000000" pitchFamily="2" charset="0"/>
              </a:rPr>
              <a:t>sau</a:t>
            </a:r>
            <a:r>
              <a:rPr lang="en-US" sz="4000" dirty="0">
                <a:latin typeface="#9Slide03 Cabin Medium" panose="00000600000000000000" pitchFamily="2" charset="0"/>
              </a:rPr>
              <a:t> </a:t>
            </a:r>
            <a:r>
              <a:rPr lang="en-US" sz="4000" dirty="0" err="1">
                <a:latin typeface="#9Slide03 Cabin Medium" panose="00000600000000000000" pitchFamily="2" charset="0"/>
              </a:rPr>
              <a:t>luyện</a:t>
            </a:r>
            <a:r>
              <a:rPr lang="en-US" sz="4000" dirty="0">
                <a:latin typeface="#9Slide03 Cabin Medium" panose="00000600000000000000" pitchFamily="2" charset="0"/>
              </a:rPr>
              <a:t> </a:t>
            </a:r>
            <a:r>
              <a:rPr lang="en-US" sz="4000" dirty="0" err="1">
                <a:latin typeface="#9Slide03 Cabin Medium" panose="00000600000000000000" pitchFamily="2" charset="0"/>
              </a:rPr>
              <a:t>tập</a:t>
            </a:r>
            <a:r>
              <a:rPr lang="en-US" sz="4000" dirty="0">
                <a:latin typeface="#9Slide03 Cabin Medium" panose="00000600000000000000" pitchFamily="2" charset="0"/>
              </a:rPr>
              <a:t> </a:t>
            </a:r>
          </a:p>
          <a:p>
            <a:pPr>
              <a:lnSpc>
                <a:spcPct val="150000"/>
              </a:lnSpc>
            </a:pPr>
            <a:r>
              <a:rPr lang="en-US" sz="4000" dirty="0">
                <a:solidFill>
                  <a:schemeClr val="bg1"/>
                </a:solidFill>
                <a:latin typeface="#9Slide03 Cabin Medium" panose="00000600000000000000" pitchFamily="2" charset="0"/>
              </a:rPr>
              <a:t>HS </a:t>
            </a:r>
            <a:r>
              <a:rPr lang="en-US" sz="4000" dirty="0" err="1">
                <a:solidFill>
                  <a:schemeClr val="bg1"/>
                </a:solidFill>
                <a:latin typeface="#9Slide03 Cabin Medium" panose="00000600000000000000" pitchFamily="2" charset="0"/>
              </a:rPr>
              <a:t>chuẩn</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bị</a:t>
            </a:r>
            <a:r>
              <a:rPr lang="en-US" sz="4000" dirty="0">
                <a:solidFill>
                  <a:schemeClr val="bg1"/>
                </a:solidFill>
                <a:latin typeface="#9Slide03 Cabin Medium" panose="00000600000000000000" pitchFamily="2" charset="0"/>
              </a:rPr>
              <a:t> </a:t>
            </a:r>
            <a:r>
              <a:rPr lang="en-US" sz="4000" dirty="0" err="1">
                <a:solidFill>
                  <a:schemeClr val="bg1"/>
                </a:solidFill>
                <a:latin typeface="#9Slide03 Cabin Medium" panose="00000600000000000000" pitchFamily="2" charset="0"/>
              </a:rPr>
              <a:t>c</a:t>
            </a:r>
            <a:r>
              <a:rPr lang="en-US" sz="4000" dirty="0" err="1">
                <a:latin typeface="#9Slide03 Cabin Medium" panose="00000600000000000000" pitchFamily="2" charset="0"/>
              </a:rPr>
              <a:t>á</a:t>
            </a:r>
            <a:r>
              <a:rPr lang="en-US" sz="4000" dirty="0">
                <a:latin typeface="#9Slide03 Cabin Medium" panose="00000600000000000000" pitchFamily="2" charset="0"/>
              </a:rPr>
              <a:t> </a:t>
            </a:r>
            <a:r>
              <a:rPr lang="en-US" sz="4000" dirty="0" err="1">
                <a:latin typeface="#9Slide03 Cabin Medium" panose="00000600000000000000" pitchFamily="2" charset="0"/>
              </a:rPr>
              <a:t>nhân</a:t>
            </a:r>
            <a:r>
              <a:rPr lang="en-US" sz="4000" dirty="0">
                <a:latin typeface="#9Slide03 Cabin Medium" panose="00000600000000000000" pitchFamily="2" charset="0"/>
              </a:rPr>
              <a:t> </a:t>
            </a:r>
            <a:r>
              <a:rPr lang="en-US" sz="4000" dirty="0" err="1">
                <a:latin typeface="#9Slide03 Cabin Medium" panose="00000600000000000000" pitchFamily="2" charset="0"/>
              </a:rPr>
              <a:t>các</a:t>
            </a:r>
            <a:r>
              <a:rPr lang="en-US" sz="4000" dirty="0">
                <a:latin typeface="#9Slide03 Cabin Medium" panose="00000600000000000000" pitchFamily="2" charset="0"/>
              </a:rPr>
              <a:t> </a:t>
            </a:r>
            <a:r>
              <a:rPr lang="en-US" sz="4000" dirty="0" err="1">
                <a:latin typeface="#9Slide03 Cabin Medium" panose="00000600000000000000" pitchFamily="2" charset="0"/>
              </a:rPr>
              <a:t>bài</a:t>
            </a:r>
            <a:r>
              <a:rPr lang="en-US" sz="4000" dirty="0">
                <a:latin typeface="#9Slide03 Cabin Medium" panose="00000600000000000000" pitchFamily="2" charset="0"/>
              </a:rPr>
              <a:t> 15, 19 SGK, </a:t>
            </a:r>
            <a:r>
              <a:rPr lang="en-US" sz="4000" dirty="0" err="1">
                <a:latin typeface="#9Slide03 Cabin Medium" panose="00000600000000000000" pitchFamily="2" charset="0"/>
              </a:rPr>
              <a:t>ghi</a:t>
            </a:r>
            <a:r>
              <a:rPr lang="en-US" sz="4000" dirty="0">
                <a:latin typeface="#9Slide03 Cabin Medium" panose="00000600000000000000" pitchFamily="2" charset="0"/>
              </a:rPr>
              <a:t> ý </a:t>
            </a:r>
            <a:r>
              <a:rPr lang="en-US" sz="4000" dirty="0" err="1">
                <a:latin typeface="#9Slide03 Cabin Medium" panose="00000600000000000000" pitchFamily="2" charset="0"/>
              </a:rPr>
              <a:t>tưởng</a:t>
            </a:r>
            <a:r>
              <a:rPr lang="en-US" sz="4000" dirty="0">
                <a:latin typeface="#9Slide03 Cabin Medium" panose="00000600000000000000" pitchFamily="2" charset="0"/>
              </a:rPr>
              <a:t> </a:t>
            </a:r>
            <a:r>
              <a:rPr lang="en-US" sz="4000" dirty="0" err="1">
                <a:latin typeface="#9Slide03 Cabin Medium" panose="00000600000000000000" pitchFamily="2" charset="0"/>
              </a:rPr>
              <a:t>làm</a:t>
            </a:r>
            <a:r>
              <a:rPr lang="en-US" sz="4000" dirty="0">
                <a:latin typeface="#9Slide03 Cabin Medium" panose="00000600000000000000" pitchFamily="2" charset="0"/>
              </a:rPr>
              <a:t> </a:t>
            </a:r>
            <a:r>
              <a:rPr lang="en-US" sz="4000" dirty="0" err="1">
                <a:latin typeface="#9Slide03 Cabin Medium" panose="00000600000000000000" pitchFamily="2" charset="0"/>
              </a:rPr>
              <a:t>bài</a:t>
            </a:r>
            <a:r>
              <a:rPr lang="en-US" sz="4000" dirty="0">
                <a:latin typeface="#9Slide03 Cabin Medium" panose="00000600000000000000" pitchFamily="2" charset="0"/>
              </a:rPr>
              <a:t> </a:t>
            </a:r>
            <a:r>
              <a:rPr lang="en-US" sz="4000" dirty="0" err="1">
                <a:latin typeface="#9Slide03 Cabin Medium" panose="00000600000000000000" pitchFamily="2" charset="0"/>
              </a:rPr>
              <a:t>vào</a:t>
            </a:r>
            <a:r>
              <a:rPr lang="en-US" sz="4000" dirty="0">
                <a:latin typeface="#9Slide03 Cabin Medium" panose="00000600000000000000" pitchFamily="2" charset="0"/>
              </a:rPr>
              <a:t> </a:t>
            </a:r>
            <a:r>
              <a:rPr lang="en-US" sz="4000" dirty="0" err="1">
                <a:latin typeface="#9Slide03 Cabin Medium" panose="00000600000000000000" pitchFamily="2" charset="0"/>
              </a:rPr>
              <a:t>giấy</a:t>
            </a:r>
            <a:r>
              <a:rPr lang="en-US" sz="4000" dirty="0">
                <a:latin typeface="#9Slide03 Cabin Medium" panose="00000600000000000000" pitchFamily="2" charset="0"/>
              </a:rPr>
              <a:t> </a:t>
            </a:r>
            <a:r>
              <a:rPr lang="en-US" sz="4000" dirty="0" err="1">
                <a:latin typeface="#9Slide03 Cabin Medium" panose="00000600000000000000" pitchFamily="2" charset="0"/>
              </a:rPr>
              <a:t>nhớ</a:t>
            </a:r>
            <a:r>
              <a:rPr lang="en-US" sz="4000" dirty="0">
                <a:latin typeface="#9Slide03 Cabin Medium" panose="00000600000000000000" pitchFamily="2" charset="0"/>
              </a:rPr>
              <a:t> </a:t>
            </a:r>
            <a:r>
              <a:rPr lang="en-US" sz="4000" dirty="0" err="1">
                <a:latin typeface="#9Slide03 Cabin Medium" panose="00000600000000000000" pitchFamily="2" charset="0"/>
              </a:rPr>
              <a:t>và</a:t>
            </a:r>
            <a:r>
              <a:rPr lang="en-US" sz="4000" dirty="0">
                <a:latin typeface="#9Slide03 Cabin Medium" panose="00000600000000000000" pitchFamily="2" charset="0"/>
              </a:rPr>
              <a:t> </a:t>
            </a:r>
            <a:r>
              <a:rPr lang="en-US" sz="4000" dirty="0" err="1">
                <a:latin typeface="#9Slide03 Cabin Medium" panose="00000600000000000000" pitchFamily="2" charset="0"/>
              </a:rPr>
              <a:t>dán</a:t>
            </a:r>
            <a:r>
              <a:rPr lang="en-US" sz="4000" dirty="0">
                <a:latin typeface="#9Slide03 Cabin Medium" panose="00000600000000000000" pitchFamily="2" charset="0"/>
              </a:rPr>
              <a:t> </a:t>
            </a:r>
            <a:r>
              <a:rPr lang="en-US" sz="4000" dirty="0" err="1">
                <a:latin typeface="#9Slide03 Cabin Medium" panose="00000600000000000000" pitchFamily="2" charset="0"/>
              </a:rPr>
              <a:t>vào</a:t>
            </a:r>
            <a:r>
              <a:rPr lang="en-US" sz="4000" dirty="0">
                <a:latin typeface="#9Slide03 Cabin Medium" panose="00000600000000000000" pitchFamily="2" charset="0"/>
              </a:rPr>
              <a:t> SGK.</a:t>
            </a:r>
            <a:r>
              <a:rPr lang="en-US" dirty="0"/>
              <a:t> </a:t>
            </a:r>
            <a:r>
              <a:rPr lang="en-US" sz="1800" dirty="0">
                <a:solidFill>
                  <a:schemeClr val="bg1"/>
                </a:solidFill>
              </a:rPr>
              <a:t> </a:t>
            </a:r>
          </a:p>
          <a:p>
            <a:endParaRPr lang="en-US" dirty="0"/>
          </a:p>
        </p:txBody>
      </p:sp>
    </p:spTree>
    <p:extLst>
      <p:ext uri="{BB962C8B-B14F-4D97-AF65-F5344CB8AC3E}">
        <p14:creationId xmlns:p14="http://schemas.microsoft.com/office/powerpoint/2010/main" val="11233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p:txBody>
          <a:bodyPr/>
          <a:lstStyle/>
          <a:p>
            <a:r>
              <a:rPr lang="en-US" dirty="0"/>
              <a:t>Handouts</a:t>
            </a:r>
          </a:p>
          <a:p>
            <a:endParaRPr lang="en-US" dirty="0"/>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p:txBody>
          <a:bodyPr/>
          <a:lstStyle/>
          <a:p>
            <a:pPr marL="285750" indent="-285750">
              <a:lnSpc>
                <a:spcPts val="2800"/>
              </a:lnSpc>
              <a:buFont typeface="Arial" panose="020B0604020202020204" pitchFamily="34" charset="0"/>
              <a:buChar char="•"/>
            </a:pPr>
            <a:r>
              <a:rPr lang="en-US" dirty="0"/>
              <a:t>Translate handouts for parents for whom English is a second language.</a:t>
            </a:r>
          </a:p>
          <a:p>
            <a:pPr marL="285750" indent="-285750">
              <a:lnSpc>
                <a:spcPts val="2800"/>
              </a:lnSpc>
              <a:buFont typeface="Arial" panose="020B0604020202020204" pitchFamily="34" charset="0"/>
              <a:buChar char="•"/>
            </a:pPr>
            <a:r>
              <a:rPr lang="en-US" dirty="0"/>
              <a:t>Handouts might include:</a:t>
            </a:r>
          </a:p>
          <a:p>
            <a:pPr marL="742950" lvl="1" indent="-285750">
              <a:lnSpc>
                <a:spcPts val="2800"/>
              </a:lnSpc>
              <a:buFont typeface="Courier New" panose="02070309020205020404" pitchFamily="49" charset="0"/>
              <a:buChar char="o"/>
            </a:pPr>
            <a:r>
              <a:rPr lang="en-US" sz="1800" dirty="0">
                <a:solidFill>
                  <a:schemeClr val="tx1">
                    <a:lumMod val="75000"/>
                    <a:lumOff val="25000"/>
                  </a:schemeClr>
                </a:solidFill>
              </a:rPr>
              <a:t>A list of school phone numbers, e-mail addresses, and Web site addresses.</a:t>
            </a:r>
          </a:p>
          <a:p>
            <a:pPr marL="742950" lvl="1" indent="-285750">
              <a:lnSpc>
                <a:spcPts val="2800"/>
              </a:lnSpc>
              <a:buFont typeface="Courier New" panose="02070309020205020404" pitchFamily="49" charset="0"/>
              <a:buChar char="o"/>
            </a:pPr>
            <a:r>
              <a:rPr lang="en-US" sz="1800" dirty="0">
                <a:solidFill>
                  <a:schemeClr val="tx1">
                    <a:lumMod val="75000"/>
                    <a:lumOff val="25000"/>
                  </a:schemeClr>
                </a:solidFill>
              </a:rPr>
              <a:t>Copies of classroom and school policies.</a:t>
            </a:r>
          </a:p>
          <a:p>
            <a:pPr marL="742950" lvl="1" indent="-285750">
              <a:lnSpc>
                <a:spcPts val="2800"/>
              </a:lnSpc>
              <a:buFont typeface="Courier New" panose="02070309020205020404" pitchFamily="49" charset="0"/>
              <a:buChar char="o"/>
            </a:pPr>
            <a:r>
              <a:rPr lang="en-US" sz="1800" dirty="0">
                <a:solidFill>
                  <a:schemeClr val="tx1">
                    <a:lumMod val="75000"/>
                    <a:lumOff val="25000"/>
                  </a:schemeClr>
                </a:solidFill>
              </a:rPr>
              <a:t>A list of materials that children will need for class. </a:t>
            </a:r>
          </a:p>
          <a:p>
            <a:endParaRPr lang="en-US" dirty="0"/>
          </a:p>
          <a:p>
            <a:endParaRPr lang="en-US"/>
          </a:p>
        </p:txBody>
      </p:sp>
    </p:spTree>
    <p:extLst>
      <p:ext uri="{BB962C8B-B14F-4D97-AF65-F5344CB8AC3E}">
        <p14:creationId xmlns:p14="http://schemas.microsoft.com/office/powerpoint/2010/main" val="366933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CE0B-1DCA-49A9-82E6-C3C5E3768B23}"/>
              </a:ext>
            </a:extLst>
          </p:cNvPr>
          <p:cNvSpPr>
            <a:spLocks noGrp="1"/>
          </p:cNvSpPr>
          <p:nvPr>
            <p:ph type="title"/>
          </p:nvPr>
        </p:nvSpPr>
        <p:spPr>
          <a:xfrm>
            <a:off x="420254" y="357909"/>
            <a:ext cx="10695709" cy="685800"/>
          </a:xfrm>
        </p:spPr>
        <p:txBody>
          <a:bodyPr/>
          <a:lstStyle/>
          <a:p>
            <a:r>
              <a:rPr lang="en-US" dirty="0" err="1">
                <a:latin typeface="#9Slide03 Cabin Medium" panose="00000600000000000000" pitchFamily="2" charset="0"/>
              </a:rPr>
              <a:t>Câu</a:t>
            </a:r>
            <a:r>
              <a:rPr lang="en-US" dirty="0">
                <a:latin typeface="#9Slide03 Cabin Medium" panose="00000600000000000000" pitchFamily="2" charset="0"/>
              </a:rPr>
              <a:t> 1. </a:t>
            </a:r>
            <a:br>
              <a:rPr lang="en-US" dirty="0">
                <a:latin typeface="#9Slide03 Cabin Medium" panose="00000600000000000000" pitchFamily="2" charset="0"/>
              </a:rPr>
            </a:br>
            <a:r>
              <a:rPr lang="en-US" dirty="0" err="1">
                <a:latin typeface="#9Slide03 Cabin Medium" panose="00000600000000000000" pitchFamily="2" charset="0"/>
              </a:rPr>
              <a:t>Phương</a:t>
            </a:r>
            <a:r>
              <a:rPr lang="en-US" dirty="0">
                <a:latin typeface="#9Slide03 Cabin Medium" panose="00000600000000000000" pitchFamily="2" charset="0"/>
              </a:rPr>
              <a:t> </a:t>
            </a:r>
            <a:r>
              <a:rPr lang="en-US" dirty="0" err="1">
                <a:latin typeface="#9Slide03 Cabin Medium" panose="00000600000000000000" pitchFamily="2" charset="0"/>
              </a:rPr>
              <a:t>trình</a:t>
            </a:r>
            <a:r>
              <a:rPr lang="en-US" dirty="0">
                <a:latin typeface="#9Slide03 Cabin Medium" panose="00000600000000000000" pitchFamily="2" charset="0"/>
              </a:rPr>
              <a:t> </a:t>
            </a:r>
            <a:r>
              <a:rPr lang="en-US" dirty="0" err="1">
                <a:latin typeface="#9Slide03 Cabin Medium" panose="00000600000000000000" pitchFamily="2" charset="0"/>
              </a:rPr>
              <a:t>bậc</a:t>
            </a:r>
            <a:r>
              <a:rPr lang="en-US" dirty="0">
                <a:latin typeface="#9Slide03 Cabin Medium" panose="00000600000000000000" pitchFamily="2" charset="0"/>
              </a:rPr>
              <a:t> </a:t>
            </a:r>
            <a:r>
              <a:rPr lang="en-US" dirty="0" err="1">
                <a:latin typeface="#9Slide03 Cabin Medium" panose="00000600000000000000" pitchFamily="2" charset="0"/>
              </a:rPr>
              <a:t>nhất</a:t>
            </a:r>
            <a:r>
              <a:rPr lang="en-US" dirty="0">
                <a:latin typeface="#9Slide03 Cabin Medium" panose="00000600000000000000" pitchFamily="2" charset="0"/>
              </a:rPr>
              <a:t> </a:t>
            </a:r>
            <a:r>
              <a:rPr lang="en-US" dirty="0" err="1">
                <a:latin typeface="#9Slide03 Cabin Medium" panose="00000600000000000000" pitchFamily="2" charset="0"/>
              </a:rPr>
              <a:t>một</a:t>
            </a:r>
            <a:r>
              <a:rPr lang="en-US" dirty="0">
                <a:latin typeface="#9Slide03 Cabin Medium" panose="00000600000000000000" pitchFamily="2" charset="0"/>
              </a:rPr>
              <a:t> </a:t>
            </a:r>
            <a:r>
              <a:rPr lang="en-US" dirty="0" err="1">
                <a:latin typeface="#9Slide03 Cabin Medium" panose="00000600000000000000" pitchFamily="2" charset="0"/>
              </a:rPr>
              <a:t>ẩn</a:t>
            </a:r>
            <a:r>
              <a:rPr lang="en-US" dirty="0">
                <a:latin typeface="#9Slide03 Cabin Medium" panose="00000600000000000000" pitchFamily="2" charset="0"/>
              </a:rPr>
              <a:t> </a:t>
            </a:r>
            <a:r>
              <a:rPr lang="en-US" dirty="0" err="1">
                <a:latin typeface="#9Slide03 Cabin Medium" panose="00000600000000000000" pitchFamily="2" charset="0"/>
              </a:rPr>
              <a:t>có</a:t>
            </a:r>
            <a:r>
              <a:rPr lang="en-US" dirty="0">
                <a:latin typeface="#9Slide03 Cabin Medium" panose="00000600000000000000" pitchFamily="2" charset="0"/>
              </a:rPr>
              <a:t> </a:t>
            </a:r>
            <a:r>
              <a:rPr lang="en-US" dirty="0" err="1">
                <a:latin typeface="#9Slide03 Cabin Medium" panose="00000600000000000000" pitchFamily="2" charset="0"/>
              </a:rPr>
              <a:t>dạng</a:t>
            </a:r>
            <a:r>
              <a:rPr lang="en-US" dirty="0">
                <a:latin typeface="#9Slide03 Cabin Medium" panose="00000600000000000000" pitchFamily="2" charset="0"/>
              </a:rPr>
              <a:t> </a:t>
            </a:r>
            <a:r>
              <a:rPr lang="en-US" dirty="0" err="1">
                <a:latin typeface="#9Slide03 Cabin Medium" panose="00000600000000000000" pitchFamily="2" charset="0"/>
              </a:rPr>
              <a:t>là</a:t>
            </a:r>
            <a:endParaRPr lang="en-US" dirty="0">
              <a:latin typeface="#9Slide03 Cabin Medium" panose="000006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9EFF1A8-8256-45B4-AA72-B774518D08B8}"/>
                  </a:ext>
                </a:extLst>
              </p:cNvPr>
              <p:cNvSpPr/>
              <p:nvPr/>
            </p:nvSpPr>
            <p:spPr>
              <a:xfrm>
                <a:off x="6654799" y="2486891"/>
                <a:ext cx="5366327" cy="9421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𝑎𝑥</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𝑏</m:t>
                      </m:r>
                      <m:r>
                        <a:rPr lang="en-US" sz="3200" b="0" i="1" smtClean="0">
                          <a:solidFill>
                            <a:schemeClr val="tx1"/>
                          </a:solidFill>
                          <a:latin typeface="Cambria Math" panose="02040503050406030204" pitchFamily="18" charset="0"/>
                        </a:rPr>
                        <m:t>=0 (</m:t>
                      </m:r>
                      <m:r>
                        <a:rPr lang="en-US" sz="3200" b="0" i="1" smtClean="0">
                          <a:solidFill>
                            <a:schemeClr val="tx1"/>
                          </a:solidFill>
                          <a:latin typeface="Cambria Math" panose="02040503050406030204" pitchFamily="18" charset="0"/>
                        </a:rPr>
                        <m:t>𝑎</m:t>
                      </m:r>
                      <m:r>
                        <a:rPr lang="en-US" sz="3200" b="0" i="1" smtClean="0">
                          <a:solidFill>
                            <a:schemeClr val="tx1"/>
                          </a:solidFill>
                          <a:latin typeface="Cambria Math" panose="02040503050406030204" pitchFamily="18" charset="0"/>
                          <a:ea typeface="Cambria Math" panose="02040503050406030204" pitchFamily="18" charset="0"/>
                        </a:rPr>
                        <m:t>≠0)</m:t>
                      </m:r>
                    </m:oMath>
                  </m:oMathPara>
                </a14:m>
                <a:endParaRPr lang="en-US" sz="3200" dirty="0">
                  <a:solidFill>
                    <a:schemeClr val="tx1"/>
                  </a:solidFill>
                </a:endParaRPr>
              </a:p>
            </p:txBody>
          </p:sp>
        </mc:Choice>
        <mc:Fallback xmlns="">
          <p:sp>
            <p:nvSpPr>
              <p:cNvPr id="4" name="Rectangle 3">
                <a:extLst>
                  <a:ext uri="{FF2B5EF4-FFF2-40B4-BE49-F238E27FC236}">
                    <a16:creationId xmlns:a16="http://schemas.microsoft.com/office/drawing/2014/main" id="{89EFF1A8-8256-45B4-AA72-B774518D08B8}"/>
                  </a:ext>
                </a:extLst>
              </p:cNvPr>
              <p:cNvSpPr>
                <a:spLocks noRot="1" noChangeAspect="1" noMove="1" noResize="1" noEditPoints="1" noAdjustHandles="1" noChangeArrowheads="1" noChangeShapeType="1" noTextEdit="1"/>
              </p:cNvSpPr>
              <p:nvPr/>
            </p:nvSpPr>
            <p:spPr>
              <a:xfrm>
                <a:off x="6654799" y="2486891"/>
                <a:ext cx="5366327" cy="94210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7BE6187-3AB3-49B1-B3A4-133FE71B9393}"/>
                  </a:ext>
                </a:extLst>
              </p:cNvPr>
              <p:cNvSpPr/>
              <p:nvPr/>
            </p:nvSpPr>
            <p:spPr>
              <a:xfrm>
                <a:off x="323273" y="4283365"/>
                <a:ext cx="5366327" cy="94210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𝑎𝑥</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𝑏𝑦</m:t>
                      </m:r>
                      <m:r>
                        <a:rPr lang="en-US" sz="3200" b="0" i="1" smtClean="0">
                          <a:solidFill>
                            <a:schemeClr val="tx1"/>
                          </a:solidFill>
                          <a:latin typeface="Cambria Math" panose="02040503050406030204" pitchFamily="18" charset="0"/>
                        </a:rPr>
                        <m:t>=0 (</m:t>
                      </m:r>
                      <m:r>
                        <a:rPr lang="en-US" sz="3200" b="0" i="1" smtClean="0">
                          <a:solidFill>
                            <a:schemeClr val="tx1"/>
                          </a:solidFill>
                          <a:latin typeface="Cambria Math" panose="02040503050406030204" pitchFamily="18" charset="0"/>
                        </a:rPr>
                        <m:t>𝑎</m:t>
                      </m:r>
                      <m:r>
                        <a:rPr lang="en-US" sz="3200" b="0" i="1" smtClean="0">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𝑏</m:t>
                      </m:r>
                      <m:r>
                        <a:rPr lang="en-US" sz="3200" i="1">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m:t>
                      </m:r>
                    </m:oMath>
                  </m:oMathPara>
                </a14:m>
                <a:endParaRPr lang="en-US" sz="3200" dirty="0">
                  <a:solidFill>
                    <a:schemeClr val="tx1"/>
                  </a:solidFill>
                </a:endParaRPr>
              </a:p>
            </p:txBody>
          </p:sp>
        </mc:Choice>
        <mc:Fallback xmlns="">
          <p:sp>
            <p:nvSpPr>
              <p:cNvPr id="5" name="Rectangle 4">
                <a:extLst>
                  <a:ext uri="{FF2B5EF4-FFF2-40B4-BE49-F238E27FC236}">
                    <a16:creationId xmlns:a16="http://schemas.microsoft.com/office/drawing/2014/main" id="{47BE6187-3AB3-49B1-B3A4-133FE71B9393}"/>
                  </a:ext>
                </a:extLst>
              </p:cNvPr>
              <p:cNvSpPr>
                <a:spLocks noRot="1" noChangeAspect="1" noMove="1" noResize="1" noEditPoints="1" noAdjustHandles="1" noChangeArrowheads="1" noChangeShapeType="1" noTextEdit="1"/>
              </p:cNvSpPr>
              <p:nvPr/>
            </p:nvSpPr>
            <p:spPr>
              <a:xfrm>
                <a:off x="323273" y="4283365"/>
                <a:ext cx="5366327" cy="9421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2D9A12A-0DC5-4120-B624-C1A2EEE30D1B}"/>
                  </a:ext>
                </a:extLst>
              </p:cNvPr>
              <p:cNvSpPr/>
              <p:nvPr/>
            </p:nvSpPr>
            <p:spPr>
              <a:xfrm>
                <a:off x="323273" y="2486891"/>
                <a:ext cx="5366327" cy="9421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𝑎𝑥</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𝑏</m:t>
                      </m:r>
                      <m:r>
                        <a:rPr lang="en-US" sz="3200" b="0" i="1" smtClean="0">
                          <a:solidFill>
                            <a:schemeClr val="tx1"/>
                          </a:solidFill>
                          <a:latin typeface="Cambria Math" panose="02040503050406030204" pitchFamily="18" charset="0"/>
                        </a:rPr>
                        <m:t>=0 </m:t>
                      </m:r>
                    </m:oMath>
                  </m:oMathPara>
                </a14:m>
                <a:endParaRPr lang="en-US" sz="3200" dirty="0">
                  <a:solidFill>
                    <a:schemeClr val="tx1"/>
                  </a:solidFill>
                </a:endParaRPr>
              </a:p>
            </p:txBody>
          </p:sp>
        </mc:Choice>
        <mc:Fallback xmlns="">
          <p:sp>
            <p:nvSpPr>
              <p:cNvPr id="6" name="Rectangle 5">
                <a:extLst>
                  <a:ext uri="{FF2B5EF4-FFF2-40B4-BE49-F238E27FC236}">
                    <a16:creationId xmlns:a16="http://schemas.microsoft.com/office/drawing/2014/main" id="{02D9A12A-0DC5-4120-B624-C1A2EEE30D1B}"/>
                  </a:ext>
                </a:extLst>
              </p:cNvPr>
              <p:cNvSpPr>
                <a:spLocks noRot="1" noChangeAspect="1" noMove="1" noResize="1" noEditPoints="1" noAdjustHandles="1" noChangeArrowheads="1" noChangeShapeType="1" noTextEdit="1"/>
              </p:cNvSpPr>
              <p:nvPr/>
            </p:nvSpPr>
            <p:spPr>
              <a:xfrm>
                <a:off x="323273" y="2486891"/>
                <a:ext cx="5366327" cy="94210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40E10C8-EB4F-4A19-8717-D6D334F59C6B}"/>
                  </a:ext>
                </a:extLst>
              </p:cNvPr>
              <p:cNvSpPr/>
              <p:nvPr/>
            </p:nvSpPr>
            <p:spPr>
              <a:xfrm>
                <a:off x="6654800" y="4269508"/>
                <a:ext cx="5366327"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𝑎</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𝑥</m:t>
                          </m:r>
                        </m:e>
                        <m:sup>
                          <m:r>
                            <a:rPr lang="en-US" sz="3200" b="0" i="1" smtClean="0">
                              <a:solidFill>
                                <a:schemeClr val="tx1"/>
                              </a:solidFill>
                              <a:latin typeface="Cambria Math" panose="02040503050406030204" pitchFamily="18" charset="0"/>
                            </a:rPr>
                            <m:t>2</m:t>
                          </m:r>
                        </m:sup>
                      </m:sSup>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𝑏</m:t>
                      </m:r>
                      <m:r>
                        <a:rPr lang="en-US" sz="3200" b="0" i="1" smtClean="0">
                          <a:solidFill>
                            <a:schemeClr val="tx1"/>
                          </a:solidFill>
                          <a:latin typeface="Cambria Math" panose="02040503050406030204" pitchFamily="18" charset="0"/>
                        </a:rPr>
                        <m:t>=0 (</m:t>
                      </m:r>
                      <m:r>
                        <a:rPr lang="en-US" sz="3200" b="0" i="1" smtClean="0">
                          <a:solidFill>
                            <a:schemeClr val="tx1"/>
                          </a:solidFill>
                          <a:latin typeface="Cambria Math" panose="02040503050406030204" pitchFamily="18" charset="0"/>
                        </a:rPr>
                        <m:t>𝑎</m:t>
                      </m:r>
                      <m:r>
                        <a:rPr lang="en-US" sz="3200" b="0" i="1" smtClean="0">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𝑏</m:t>
                      </m:r>
                      <m:r>
                        <a:rPr lang="en-US" sz="3200" i="1">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m:t>
                      </m:r>
                    </m:oMath>
                  </m:oMathPara>
                </a14:m>
                <a:endParaRPr lang="en-US" sz="3200" dirty="0">
                  <a:solidFill>
                    <a:schemeClr val="tx1"/>
                  </a:solidFill>
                </a:endParaRPr>
              </a:p>
            </p:txBody>
          </p:sp>
        </mc:Choice>
        <mc:Fallback xmlns="">
          <p:sp>
            <p:nvSpPr>
              <p:cNvPr id="7" name="Rectangle 6">
                <a:extLst>
                  <a:ext uri="{FF2B5EF4-FFF2-40B4-BE49-F238E27FC236}">
                    <a16:creationId xmlns:a16="http://schemas.microsoft.com/office/drawing/2014/main" id="{240E10C8-EB4F-4A19-8717-D6D334F59C6B}"/>
                  </a:ext>
                </a:extLst>
              </p:cNvPr>
              <p:cNvSpPr>
                <a:spLocks noRot="1" noChangeAspect="1" noMove="1" noResize="1" noEditPoints="1" noAdjustHandles="1" noChangeArrowheads="1" noChangeShapeType="1" noTextEdit="1"/>
              </p:cNvSpPr>
              <p:nvPr/>
            </p:nvSpPr>
            <p:spPr>
              <a:xfrm>
                <a:off x="6654800" y="4269508"/>
                <a:ext cx="5366327" cy="942109"/>
              </a:xfrm>
              <a:prstGeom prst="rect">
                <a:avLst/>
              </a:prstGeom>
              <a:blipFill>
                <a:blip r:embed="rId5"/>
                <a:stretch>
                  <a:fillRect/>
                </a:stretch>
              </a:blipFill>
            </p:spPr>
            <p:txBody>
              <a:bodyPr/>
              <a:lstStyle/>
              <a:p>
                <a:r>
                  <a:rPr lang="en-US">
                    <a:noFill/>
                  </a:rPr>
                  <a:t> </a:t>
                </a:r>
              </a:p>
            </p:txBody>
          </p:sp>
        </mc:Fallback>
      </mc:AlternateContent>
      <p:sp>
        <p:nvSpPr>
          <p:cNvPr id="9" name="Oval 2">
            <a:extLst>
              <a:ext uri="{FF2B5EF4-FFF2-40B4-BE49-F238E27FC236}">
                <a16:creationId xmlns:a16="http://schemas.microsoft.com/office/drawing/2014/main" id="{16D46E22-6001-401E-B1F4-DFC0FF4DC78D}"/>
              </a:ext>
            </a:extLst>
          </p:cNvPr>
          <p:cNvSpPr>
            <a:spLocks noChangeArrowheads="1"/>
          </p:cNvSpPr>
          <p:nvPr/>
        </p:nvSpPr>
        <p:spPr bwMode="auto">
          <a:xfrm>
            <a:off x="10042525" y="53022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0</a:t>
            </a:r>
          </a:p>
        </p:txBody>
      </p:sp>
      <p:sp>
        <p:nvSpPr>
          <p:cNvPr id="10" name="Oval 2">
            <a:extLst>
              <a:ext uri="{FF2B5EF4-FFF2-40B4-BE49-F238E27FC236}">
                <a16:creationId xmlns:a16="http://schemas.microsoft.com/office/drawing/2014/main" id="{D6E1667C-9A3E-4629-987C-54C3D9AE089E}"/>
              </a:ext>
            </a:extLst>
          </p:cNvPr>
          <p:cNvSpPr>
            <a:spLocks noChangeArrowheads="1"/>
          </p:cNvSpPr>
          <p:nvPr/>
        </p:nvSpPr>
        <p:spPr bwMode="auto">
          <a:xfrm>
            <a:off x="10042524" y="52921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a:t>
            </a:r>
          </a:p>
        </p:txBody>
      </p:sp>
      <p:sp>
        <p:nvSpPr>
          <p:cNvPr id="11" name="Oval 2">
            <a:extLst>
              <a:ext uri="{FF2B5EF4-FFF2-40B4-BE49-F238E27FC236}">
                <a16:creationId xmlns:a16="http://schemas.microsoft.com/office/drawing/2014/main" id="{E612D432-3490-440D-83CE-50689BFD4F37}"/>
              </a:ext>
            </a:extLst>
          </p:cNvPr>
          <p:cNvSpPr>
            <a:spLocks noChangeArrowheads="1"/>
          </p:cNvSpPr>
          <p:nvPr/>
        </p:nvSpPr>
        <p:spPr bwMode="auto">
          <a:xfrm>
            <a:off x="10042523" y="52820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2</a:t>
            </a:r>
          </a:p>
        </p:txBody>
      </p:sp>
      <p:sp>
        <p:nvSpPr>
          <p:cNvPr id="12" name="Oval 2">
            <a:extLst>
              <a:ext uri="{FF2B5EF4-FFF2-40B4-BE49-F238E27FC236}">
                <a16:creationId xmlns:a16="http://schemas.microsoft.com/office/drawing/2014/main" id="{1F068B85-FEA3-424E-81AE-5E8C5711CB43}"/>
              </a:ext>
            </a:extLst>
          </p:cNvPr>
          <p:cNvSpPr>
            <a:spLocks noChangeArrowheads="1"/>
          </p:cNvSpPr>
          <p:nvPr/>
        </p:nvSpPr>
        <p:spPr bwMode="auto">
          <a:xfrm>
            <a:off x="10042525" y="52618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3</a:t>
            </a:r>
          </a:p>
        </p:txBody>
      </p:sp>
      <p:sp>
        <p:nvSpPr>
          <p:cNvPr id="13" name="Oval 2">
            <a:extLst>
              <a:ext uri="{FF2B5EF4-FFF2-40B4-BE49-F238E27FC236}">
                <a16:creationId xmlns:a16="http://schemas.microsoft.com/office/drawing/2014/main" id="{AF04FD3E-469E-42B4-9809-C8860FEB913B}"/>
              </a:ext>
            </a:extLst>
          </p:cNvPr>
          <p:cNvSpPr>
            <a:spLocks noChangeArrowheads="1"/>
          </p:cNvSpPr>
          <p:nvPr/>
        </p:nvSpPr>
        <p:spPr bwMode="auto">
          <a:xfrm>
            <a:off x="10042525" y="52215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4</a:t>
            </a:r>
          </a:p>
        </p:txBody>
      </p:sp>
      <p:sp>
        <p:nvSpPr>
          <p:cNvPr id="14" name="Oval 2">
            <a:extLst>
              <a:ext uri="{FF2B5EF4-FFF2-40B4-BE49-F238E27FC236}">
                <a16:creationId xmlns:a16="http://schemas.microsoft.com/office/drawing/2014/main" id="{F307206D-00D4-45C6-93B2-797791A5BC83}"/>
              </a:ext>
            </a:extLst>
          </p:cNvPr>
          <p:cNvSpPr>
            <a:spLocks noChangeArrowheads="1"/>
          </p:cNvSpPr>
          <p:nvPr/>
        </p:nvSpPr>
        <p:spPr bwMode="auto">
          <a:xfrm>
            <a:off x="10042525" y="51811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5</a:t>
            </a:r>
          </a:p>
        </p:txBody>
      </p:sp>
      <p:sp>
        <p:nvSpPr>
          <p:cNvPr id="15" name="Oval 2">
            <a:extLst>
              <a:ext uri="{FF2B5EF4-FFF2-40B4-BE49-F238E27FC236}">
                <a16:creationId xmlns:a16="http://schemas.microsoft.com/office/drawing/2014/main" id="{41F35D97-B146-4E59-BE37-3EA6F1137D25}"/>
              </a:ext>
            </a:extLst>
          </p:cNvPr>
          <p:cNvSpPr>
            <a:spLocks noChangeArrowheads="1"/>
          </p:cNvSpPr>
          <p:nvPr/>
        </p:nvSpPr>
        <p:spPr bwMode="auto">
          <a:xfrm>
            <a:off x="10042521" y="525179"/>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6</a:t>
            </a:r>
          </a:p>
        </p:txBody>
      </p:sp>
      <p:sp>
        <p:nvSpPr>
          <p:cNvPr id="16" name="Oval 2">
            <a:extLst>
              <a:ext uri="{FF2B5EF4-FFF2-40B4-BE49-F238E27FC236}">
                <a16:creationId xmlns:a16="http://schemas.microsoft.com/office/drawing/2014/main" id="{488B51E6-7286-45B8-9658-67EEE15B8C59}"/>
              </a:ext>
            </a:extLst>
          </p:cNvPr>
          <p:cNvSpPr>
            <a:spLocks noChangeArrowheads="1"/>
          </p:cNvSpPr>
          <p:nvPr/>
        </p:nvSpPr>
        <p:spPr bwMode="auto">
          <a:xfrm>
            <a:off x="10042525" y="5201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7</a:t>
            </a:r>
          </a:p>
        </p:txBody>
      </p:sp>
      <p:sp>
        <p:nvSpPr>
          <p:cNvPr id="17" name="Oval 2">
            <a:extLst>
              <a:ext uri="{FF2B5EF4-FFF2-40B4-BE49-F238E27FC236}">
                <a16:creationId xmlns:a16="http://schemas.microsoft.com/office/drawing/2014/main" id="{09D9A440-AE76-437D-81B6-D16B76903B27}"/>
              </a:ext>
            </a:extLst>
          </p:cNvPr>
          <p:cNvSpPr>
            <a:spLocks noChangeArrowheads="1"/>
          </p:cNvSpPr>
          <p:nvPr/>
        </p:nvSpPr>
        <p:spPr bwMode="auto">
          <a:xfrm>
            <a:off x="10042525" y="5201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8</a:t>
            </a:r>
          </a:p>
        </p:txBody>
      </p:sp>
      <p:sp>
        <p:nvSpPr>
          <p:cNvPr id="18" name="Oval 2">
            <a:extLst>
              <a:ext uri="{FF2B5EF4-FFF2-40B4-BE49-F238E27FC236}">
                <a16:creationId xmlns:a16="http://schemas.microsoft.com/office/drawing/2014/main" id="{9D5D2435-781F-4F32-8F8D-34DD1457711A}"/>
              </a:ext>
            </a:extLst>
          </p:cNvPr>
          <p:cNvSpPr>
            <a:spLocks noChangeArrowheads="1"/>
          </p:cNvSpPr>
          <p:nvPr/>
        </p:nvSpPr>
        <p:spPr bwMode="auto">
          <a:xfrm>
            <a:off x="10042525" y="5201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9</a:t>
            </a:r>
          </a:p>
        </p:txBody>
      </p:sp>
      <p:sp>
        <p:nvSpPr>
          <p:cNvPr id="19" name="Oval 2">
            <a:extLst>
              <a:ext uri="{FF2B5EF4-FFF2-40B4-BE49-F238E27FC236}">
                <a16:creationId xmlns:a16="http://schemas.microsoft.com/office/drawing/2014/main" id="{2F9068BE-B8C5-460D-9A4D-EE2754FB564C}"/>
              </a:ext>
            </a:extLst>
          </p:cNvPr>
          <p:cNvSpPr>
            <a:spLocks noChangeArrowheads="1"/>
          </p:cNvSpPr>
          <p:nvPr/>
        </p:nvSpPr>
        <p:spPr bwMode="auto">
          <a:xfrm>
            <a:off x="10042525" y="52467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10</a:t>
            </a:r>
          </a:p>
        </p:txBody>
      </p:sp>
    </p:spTree>
    <p:extLst>
      <p:ext uri="{BB962C8B-B14F-4D97-AF65-F5344CB8AC3E}">
        <p14:creationId xmlns:p14="http://schemas.microsoft.com/office/powerpoint/2010/main" val="13207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22" presetClass="exit" presetSubtype="4" fill="hold" grpId="0" nodeType="afterEffect">
                                  <p:stCondLst>
                                    <p:cond delay="0"/>
                                  </p:stCondLst>
                                  <p:childTnLst>
                                    <p:animEffect transition="out" filter="wipe(down)">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par>
                          <p:cTn id="26" fill="hold">
                            <p:stCondLst>
                              <p:cond delay="1500"/>
                            </p:stCondLst>
                            <p:childTnLst>
                              <p:par>
                                <p:cTn id="27" presetID="16" presetClass="exit" presetSubtype="21" fill="hold" grpId="0" nodeType="afterEffect">
                                  <p:stCondLst>
                                    <p:cond delay="500"/>
                                  </p:stCondLst>
                                  <p:childTnLst>
                                    <p:animEffect transition="out" filter="barn(inVertic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2500"/>
                            </p:stCondLst>
                            <p:childTnLst>
                              <p:par>
                                <p:cTn id="31" presetID="16" presetClass="exit" presetSubtype="21" fill="hold" grpId="0" nodeType="afterEffect">
                                  <p:stCondLst>
                                    <p:cond delay="500"/>
                                  </p:stCondLst>
                                  <p:childTnLst>
                                    <p:animEffect transition="out" filter="barn(inVertical)">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3500"/>
                            </p:stCondLst>
                            <p:childTnLst>
                              <p:par>
                                <p:cTn id="35" presetID="16" presetClass="exit" presetSubtype="21" fill="hold" grpId="0" nodeType="afterEffect">
                                  <p:stCondLst>
                                    <p:cond delay="500"/>
                                  </p:stCondLst>
                                  <p:childTnLst>
                                    <p:animEffect transition="out" filter="barn(inVertic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par>
                          <p:cTn id="38" fill="hold">
                            <p:stCondLst>
                              <p:cond delay="4500"/>
                            </p:stCondLst>
                            <p:childTnLst>
                              <p:par>
                                <p:cTn id="39" presetID="16" presetClass="exit" presetSubtype="21" fill="hold" grpId="0" nodeType="afterEffect">
                                  <p:stCondLst>
                                    <p:cond delay="500"/>
                                  </p:stCondLst>
                                  <p:childTnLst>
                                    <p:animEffect transition="out" filter="barn(inVertic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par>
                          <p:cTn id="42" fill="hold">
                            <p:stCondLst>
                              <p:cond delay="5500"/>
                            </p:stCondLst>
                            <p:childTnLst>
                              <p:par>
                                <p:cTn id="43" presetID="16" presetClass="exit" presetSubtype="21" fill="hold" grpId="0" nodeType="afterEffect">
                                  <p:stCondLst>
                                    <p:cond delay="500"/>
                                  </p:stCondLst>
                                  <p:childTnLst>
                                    <p:animEffect transition="out" filter="barn(inVertical)">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p:stCondLst>
                              <p:cond delay="6500"/>
                            </p:stCondLst>
                            <p:childTnLst>
                              <p:par>
                                <p:cTn id="47" presetID="16" presetClass="exit" presetSubtype="21" fill="hold" grpId="0" nodeType="afterEffect">
                                  <p:stCondLst>
                                    <p:cond delay="500"/>
                                  </p:stCondLst>
                                  <p:childTnLst>
                                    <p:animEffect transition="out" filter="barn(inVertic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7500"/>
                            </p:stCondLst>
                            <p:childTnLst>
                              <p:par>
                                <p:cTn id="51" presetID="16" presetClass="exit" presetSubtype="21" fill="hold" grpId="0" nodeType="afterEffect">
                                  <p:stCondLst>
                                    <p:cond delay="500"/>
                                  </p:stCondLst>
                                  <p:childTnLst>
                                    <p:animEffect transition="out" filter="barn(inVertic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8500"/>
                            </p:stCondLst>
                            <p:childTnLst>
                              <p:par>
                                <p:cTn id="55" presetID="16" presetClass="exit" presetSubtype="21" fill="hold" grpId="0" nodeType="afterEffect">
                                  <p:stCondLst>
                                    <p:cond delay="500"/>
                                  </p:stCondLst>
                                  <p:childTnLst>
                                    <p:animEffect transition="out" filter="barn(inVertic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9500"/>
                            </p:stCondLst>
                            <p:childTnLst>
                              <p:par>
                                <p:cTn id="59" presetID="16" presetClass="exit" presetSubtype="21" fill="hold" grpId="0" nodeType="afterEffect">
                                  <p:stCondLst>
                                    <p:cond delay="500"/>
                                  </p:stCondLst>
                                  <p:childTnLst>
                                    <p:animEffect transition="out" filter="barn(inVertical)">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B4B6-2EB9-4BF0-90F2-DB554259D21E}"/>
              </a:ext>
            </a:extLst>
          </p:cNvPr>
          <p:cNvSpPr>
            <a:spLocks noGrp="1"/>
          </p:cNvSpPr>
          <p:nvPr>
            <p:ph type="title"/>
          </p:nvPr>
        </p:nvSpPr>
        <p:spPr>
          <a:xfrm>
            <a:off x="332509" y="228600"/>
            <a:ext cx="12192000" cy="685800"/>
          </a:xfrm>
        </p:spPr>
        <p:txBody>
          <a:bodyPr/>
          <a:lstStyle/>
          <a:p>
            <a:r>
              <a:rPr lang="en-US" dirty="0" err="1">
                <a:latin typeface="#9Slide03 Cabin Medium" panose="00000600000000000000" pitchFamily="2" charset="0"/>
              </a:rPr>
              <a:t>Câu</a:t>
            </a:r>
            <a:r>
              <a:rPr lang="en-US" dirty="0">
                <a:latin typeface="#9Slide03 Cabin Medium" panose="00000600000000000000" pitchFamily="2" charset="0"/>
              </a:rPr>
              <a:t> 2. </a:t>
            </a:r>
            <a:br>
              <a:rPr lang="en-US" dirty="0">
                <a:latin typeface="#9Slide03 Cabin Medium" panose="00000600000000000000" pitchFamily="2" charset="0"/>
              </a:rPr>
            </a:br>
            <a:r>
              <a:rPr lang="en-US" dirty="0">
                <a:latin typeface="#9Slide03 Cabin Medium" panose="00000600000000000000" pitchFamily="2" charset="0"/>
              </a:rPr>
              <a:t>Cho </a:t>
            </a:r>
            <a:r>
              <a:rPr lang="en-US" dirty="0" err="1">
                <a:latin typeface="#9Slide03 Cabin Medium" panose="00000600000000000000" pitchFamily="2" charset="0"/>
              </a:rPr>
              <a:t>lời</a:t>
            </a:r>
            <a:r>
              <a:rPr lang="en-US" dirty="0">
                <a:latin typeface="#9Slide03 Cabin Medium" panose="00000600000000000000" pitchFamily="2" charset="0"/>
              </a:rPr>
              <a:t> </a:t>
            </a:r>
            <a:r>
              <a:rPr lang="en-US" dirty="0" err="1">
                <a:latin typeface="#9Slide03 Cabin Medium" panose="00000600000000000000" pitchFamily="2" charset="0"/>
              </a:rPr>
              <a:t>giải</a:t>
            </a:r>
            <a:r>
              <a:rPr lang="en-US" dirty="0">
                <a:latin typeface="#9Slide03 Cabin Medium" panose="00000600000000000000" pitchFamily="2" charset="0"/>
              </a:rPr>
              <a:t> </a:t>
            </a:r>
            <a:r>
              <a:rPr lang="en-US" dirty="0" err="1">
                <a:latin typeface="#9Slide03 Cabin Medium" panose="00000600000000000000" pitchFamily="2" charset="0"/>
              </a:rPr>
              <a:t>sau</a:t>
            </a:r>
            <a:r>
              <a:rPr lang="en-US" dirty="0">
                <a:latin typeface="#9Slide03 Cabin Medium" panose="00000600000000000000" pitchFamily="2" charset="0"/>
              </a:rPr>
              <a:t>, </a:t>
            </a:r>
            <a:r>
              <a:rPr lang="en-US" dirty="0" err="1">
                <a:latin typeface="#9Slide03 Cabin Medium" panose="00000600000000000000" pitchFamily="2" charset="0"/>
              </a:rPr>
              <a:t>dòng</a:t>
            </a:r>
            <a:r>
              <a:rPr lang="en-US" dirty="0">
                <a:latin typeface="#9Slide03 Cabin Medium" panose="00000600000000000000" pitchFamily="2" charset="0"/>
              </a:rPr>
              <a:t> (1) </a:t>
            </a:r>
            <a:r>
              <a:rPr lang="en-US" dirty="0" err="1">
                <a:latin typeface="#9Slide03 Cabin Medium" panose="00000600000000000000" pitchFamily="2" charset="0"/>
              </a:rPr>
              <a:t>sử</a:t>
            </a:r>
            <a:r>
              <a:rPr lang="en-US" dirty="0">
                <a:latin typeface="#9Slide03 Cabin Medium" panose="00000600000000000000" pitchFamily="2" charset="0"/>
              </a:rPr>
              <a:t> </a:t>
            </a:r>
            <a:r>
              <a:rPr lang="en-US" dirty="0" err="1">
                <a:latin typeface="#9Slide03 Cabin Medium" panose="00000600000000000000" pitchFamily="2" charset="0"/>
              </a:rPr>
              <a:t>dụng</a:t>
            </a:r>
            <a:r>
              <a:rPr lang="en-US" dirty="0">
                <a:latin typeface="#9Slide03 Cabin Medium" panose="00000600000000000000" pitchFamily="2" charset="0"/>
              </a:rPr>
              <a:t> </a:t>
            </a:r>
            <a:r>
              <a:rPr lang="en-US" dirty="0" err="1">
                <a:latin typeface="#9Slide03 Cabin Medium" panose="00000600000000000000" pitchFamily="2" charset="0"/>
              </a:rPr>
              <a:t>quy</a:t>
            </a:r>
            <a:r>
              <a:rPr lang="en-US" dirty="0">
                <a:latin typeface="#9Slide03 Cabin Medium" panose="00000600000000000000" pitchFamily="2" charset="0"/>
              </a:rPr>
              <a:t> </a:t>
            </a:r>
            <a:r>
              <a:rPr lang="en-US" dirty="0" err="1">
                <a:latin typeface="#9Slide03 Cabin Medium" panose="00000600000000000000" pitchFamily="2" charset="0"/>
              </a:rPr>
              <a:t>tắc</a:t>
            </a:r>
            <a:r>
              <a:rPr lang="en-US" dirty="0">
                <a:latin typeface="#9Slide03 Cabin Medium" panose="00000600000000000000" pitchFamily="2" charset="0"/>
              </a:rPr>
              <a:t> </a:t>
            </a:r>
            <a:r>
              <a:rPr lang="en-US" dirty="0" err="1">
                <a:latin typeface="#9Slide03 Cabin Medium" panose="00000600000000000000" pitchFamily="2" charset="0"/>
              </a:rPr>
              <a:t>biến</a:t>
            </a:r>
            <a:r>
              <a:rPr lang="en-US" dirty="0">
                <a:latin typeface="#9Slide03 Cabin Medium" panose="00000600000000000000" pitchFamily="2" charset="0"/>
              </a:rPr>
              <a:t> </a:t>
            </a:r>
            <a:r>
              <a:rPr lang="en-US" dirty="0" err="1">
                <a:latin typeface="#9Slide03 Cabin Medium" panose="00000600000000000000" pitchFamily="2" charset="0"/>
              </a:rPr>
              <a:t>đổi</a:t>
            </a:r>
            <a:r>
              <a:rPr lang="en-US" dirty="0">
                <a:latin typeface="#9Slide03 Cabin Medium" panose="00000600000000000000" pitchFamily="2" charset="0"/>
              </a:rPr>
              <a:t> </a:t>
            </a:r>
            <a:r>
              <a:rPr lang="en-US" dirty="0" err="1">
                <a:latin typeface="#9Slide03 Cabin Medium" panose="00000600000000000000" pitchFamily="2" charset="0"/>
              </a:rPr>
              <a:t>nào</a:t>
            </a:r>
            <a:r>
              <a:rPr lang="en-US" dirty="0">
                <a:latin typeface="#9Slide03 Cabin Medium" panose="00000600000000000000" pitchFamily="2" charset="0"/>
              </a:rPr>
              <a:t>?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545155F-3927-4CBC-9E59-A1FD8F9C1D6E}"/>
                  </a:ext>
                </a:extLst>
              </p:cNvPr>
              <p:cNvSpPr/>
              <p:nvPr/>
            </p:nvSpPr>
            <p:spPr>
              <a:xfrm>
                <a:off x="184844" y="1915285"/>
                <a:ext cx="6419274" cy="318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0" dirty="0">
                    <a:solidFill>
                      <a:srgbClr val="FFFF00"/>
                    </a:solidFill>
                    <a:latin typeface="#9Slide03 Cabin Medium" panose="00000600000000000000" pitchFamily="2" charset="0"/>
                  </a:rPr>
                  <a:t>Giải </a:t>
                </a:r>
                <a:r>
                  <a:rPr lang="en-US" sz="2800" b="0" dirty="0" err="1">
                    <a:solidFill>
                      <a:srgbClr val="FFFF00"/>
                    </a:solidFill>
                    <a:latin typeface="#9Slide03 Cabin Medium" panose="00000600000000000000" pitchFamily="2" charset="0"/>
                  </a:rPr>
                  <a:t>phương</a:t>
                </a:r>
                <a:r>
                  <a:rPr lang="en-US" sz="2800" b="0" dirty="0">
                    <a:solidFill>
                      <a:srgbClr val="FFFF00"/>
                    </a:solidFill>
                    <a:latin typeface="#9Slide03 Cabin Medium" panose="00000600000000000000" pitchFamily="2" charset="0"/>
                  </a:rPr>
                  <a:t> </a:t>
                </a:r>
                <a:r>
                  <a:rPr lang="en-US" sz="2800" b="0" dirty="0" err="1">
                    <a:solidFill>
                      <a:srgbClr val="FFFF00"/>
                    </a:solidFill>
                    <a:latin typeface="#9Slide03 Cabin Medium" panose="00000600000000000000" pitchFamily="2" charset="0"/>
                  </a:rPr>
                  <a:t>trình</a:t>
                </a:r>
                <a:r>
                  <a:rPr lang="en-US" sz="2800" b="0" dirty="0">
                    <a:solidFill>
                      <a:srgbClr val="FFFF00"/>
                    </a:solidFill>
                    <a:latin typeface="#9Slide03 Cabin Medium" panose="00000600000000000000" pitchFamily="2" charset="0"/>
                  </a:rPr>
                  <a:t> </a:t>
                </a:r>
                <a14:m>
                  <m:oMath xmlns:m="http://schemas.openxmlformats.org/officeDocument/2006/math">
                    <m:r>
                      <a:rPr lang="en-US" sz="2800" b="0" i="0" smtClean="0">
                        <a:solidFill>
                          <a:srgbClr val="FFFF00"/>
                        </a:solidFill>
                        <a:latin typeface="Cambria Math" panose="02040503050406030204" pitchFamily="18" charset="0"/>
                      </a:rPr>
                      <m:t>5</m:t>
                    </m:r>
                    <m:r>
                      <a:rPr lang="en-US" sz="2800" b="0" i="1" smtClean="0">
                        <a:solidFill>
                          <a:srgbClr val="FFFF00"/>
                        </a:solidFill>
                        <a:latin typeface="Cambria Math" panose="02040503050406030204" pitchFamily="18" charset="0"/>
                      </a:rPr>
                      <m:t>𝑥</m:t>
                    </m:r>
                    <m:r>
                      <a:rPr lang="en-US" sz="2800" b="0" i="0" smtClean="0">
                        <a:solidFill>
                          <a:srgbClr val="FFFF00"/>
                        </a:solidFill>
                        <a:latin typeface="Cambria Math" panose="02040503050406030204" pitchFamily="18" charset="0"/>
                      </a:rPr>
                      <m:t>−10=0</m:t>
                    </m:r>
                  </m:oMath>
                </a14:m>
                <a:endParaRPr lang="en-US" sz="2800" b="0" dirty="0">
                  <a:solidFill>
                    <a:srgbClr val="FFFF00"/>
                  </a:solidFill>
                  <a:latin typeface="#9Slide03 Cabin Medium" panose="00000600000000000000" pitchFamily="2" charset="0"/>
                </a:endParaRPr>
              </a:p>
              <a:p>
                <a:r>
                  <a:rPr lang="en-US" sz="2800" b="0" i="1" dirty="0" err="1">
                    <a:latin typeface="#9Slide03 Cabin Medium" panose="00000600000000000000" pitchFamily="2" charset="0"/>
                  </a:rPr>
                  <a:t>Lời</a:t>
                </a:r>
                <a:r>
                  <a:rPr lang="en-US" sz="2800" b="0" i="1" dirty="0">
                    <a:latin typeface="#9Slide03 Cabin Medium" panose="00000600000000000000" pitchFamily="2" charset="0"/>
                  </a:rPr>
                  <a:t> </a:t>
                </a:r>
                <a:r>
                  <a:rPr lang="en-US" sz="2800" b="0" i="1" dirty="0" err="1">
                    <a:latin typeface="#9Slide03 Cabin Medium" panose="00000600000000000000" pitchFamily="2" charset="0"/>
                  </a:rPr>
                  <a:t>giải</a:t>
                </a:r>
                <a:r>
                  <a:rPr lang="en-US" sz="2800" b="0" i="1" dirty="0">
                    <a:latin typeface="#9Slide03 Cabin Medium" panose="00000600000000000000" pitchFamily="2" charset="0"/>
                  </a:rPr>
                  <a:t>:</a:t>
                </a:r>
              </a:p>
              <a:p>
                <a:r>
                  <a:rPr lang="en-US" sz="2800" b="0" dirty="0">
                    <a:latin typeface="#9Slide03 Cabin Medium" panose="00000600000000000000" pitchFamily="2" charset="0"/>
                  </a:rPr>
                  <a:t>                   </a:t>
                </a:r>
                <a14:m>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−10=0</m:t>
                    </m:r>
                  </m:oMath>
                </a14:m>
                <a:endParaRPr lang="en-US" sz="2800" b="0" i="1" dirty="0">
                  <a:latin typeface="#9Slide03 Cabin Medium" panose="00000600000000000000" pitchFamily="2" charset="0"/>
                </a:endParaRPr>
              </a:p>
              <a:p>
                <a:r>
                  <a:rPr lang="en-US" sz="2800" dirty="0">
                    <a:latin typeface="#9Slide03 Cabin Medium" panose="00000600000000000000" pitchFamily="2" charset="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5</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=10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e>
                    </m:d>
                  </m:oMath>
                </a14:m>
                <a:endParaRPr lang="en-US" sz="2800" b="0" i="1" dirty="0">
                  <a:latin typeface="#9Slide03 Cabin Medium" panose="00000600000000000000" pitchFamily="2" charset="0"/>
                  <a:ea typeface="Cambria Math" panose="02040503050406030204" pitchFamily="18" charset="0"/>
                </a:endParaRPr>
              </a:p>
              <a:p>
                <a:r>
                  <a:rPr lang="en-US" sz="2800" dirty="0">
                    <a:latin typeface="#9Slide03 Cabin Medium" panose="00000600000000000000" pitchFamily="2" charset="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=2</m:t>
                    </m:r>
                    <m:r>
                      <a:rPr lang="en-US" sz="2800" b="0" i="0" smtClean="0">
                        <a:latin typeface="Cambria Math" panose="02040503050406030204" pitchFamily="18" charset="0"/>
                        <a:ea typeface="Cambria Math" panose="02040503050406030204" pitchFamily="18" charset="0"/>
                      </a:rPr>
                      <m:t> </m:t>
                    </m:r>
                  </m:oMath>
                </a14:m>
                <a:endParaRPr lang="en-US" sz="2800" b="0" dirty="0">
                  <a:latin typeface="#9Slide03 Cabin Medium" panose="00000600000000000000" pitchFamily="2" charset="0"/>
                  <a:ea typeface="Cambria Math" panose="02040503050406030204" pitchFamily="18" charset="0"/>
                </a:endParaRPr>
              </a:p>
              <a:p>
                <a:r>
                  <a:rPr lang="en-US" sz="2800" dirty="0" err="1">
                    <a:latin typeface="#9Slide03 Cabin Medium" panose="00000600000000000000" pitchFamily="2" charset="0"/>
                  </a:rPr>
                  <a:t>Vậy</a:t>
                </a:r>
                <a:r>
                  <a:rPr lang="en-US" sz="2800" dirty="0">
                    <a:latin typeface="#9Slide03 Cabin Medium" panose="00000600000000000000" pitchFamily="2" charset="0"/>
                  </a:rPr>
                  <a:t> </a:t>
                </a:r>
                <a:r>
                  <a:rPr lang="en-US" sz="2800" dirty="0" err="1">
                    <a:latin typeface="#9Slide03 Cabin Medium" panose="00000600000000000000" pitchFamily="2" charset="0"/>
                  </a:rPr>
                  <a:t>tập</a:t>
                </a:r>
                <a:r>
                  <a:rPr lang="en-US" sz="2800" dirty="0">
                    <a:latin typeface="#9Slide03 Cabin Medium" panose="00000600000000000000" pitchFamily="2" charset="0"/>
                  </a:rPr>
                  <a:t> </a:t>
                </a:r>
                <a:r>
                  <a:rPr lang="en-US" sz="2800" dirty="0" err="1">
                    <a:latin typeface="#9Slide03 Cabin Medium" panose="00000600000000000000" pitchFamily="2" charset="0"/>
                  </a:rPr>
                  <a:t>nghiệm</a:t>
                </a:r>
                <a:r>
                  <a:rPr lang="en-US" sz="2800" dirty="0">
                    <a:latin typeface="#9Slide03 Cabin Medium" panose="00000600000000000000" pitchFamily="2" charset="0"/>
                  </a:rPr>
                  <a:t> </a:t>
                </a:r>
                <a:r>
                  <a:rPr lang="en-US" sz="2800" dirty="0" err="1">
                    <a:latin typeface="#9Slide03 Cabin Medium" panose="00000600000000000000" pitchFamily="2" charset="0"/>
                  </a:rPr>
                  <a:t>của</a:t>
                </a:r>
                <a:r>
                  <a:rPr lang="en-US" sz="2800" dirty="0">
                    <a:latin typeface="#9Slide03 Cabin Medium" panose="00000600000000000000" pitchFamily="2" charset="0"/>
                  </a:rPr>
                  <a:t> </a:t>
                </a:r>
                <a:r>
                  <a:rPr lang="en-US" sz="2800" dirty="0" err="1">
                    <a:latin typeface="#9Slide03 Cabin Medium" panose="00000600000000000000" pitchFamily="2" charset="0"/>
                  </a:rPr>
                  <a:t>phương</a:t>
                </a:r>
                <a:r>
                  <a:rPr lang="en-US" sz="2800" dirty="0">
                    <a:latin typeface="#9Slide03 Cabin Medium" panose="00000600000000000000" pitchFamily="2" charset="0"/>
                  </a:rPr>
                  <a:t> </a:t>
                </a:r>
                <a:r>
                  <a:rPr lang="en-US" sz="2800" dirty="0" err="1">
                    <a:latin typeface="#9Slide03 Cabin Medium" panose="00000600000000000000" pitchFamily="2" charset="0"/>
                  </a:rPr>
                  <a:t>trình</a:t>
                </a:r>
                <a:r>
                  <a:rPr lang="en-US" sz="2800" dirty="0">
                    <a:latin typeface="#9Slide03 Cabin Medium" panose="00000600000000000000" pitchFamily="2" charset="0"/>
                  </a:rPr>
                  <a:t>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oMath>
                </a14:m>
                <a:endParaRPr lang="en-US" sz="2800" dirty="0">
                  <a:latin typeface="#9Slide03 Cabin Medium" panose="00000600000000000000" pitchFamily="2" charset="0"/>
                </a:endParaRPr>
              </a:p>
            </p:txBody>
          </p:sp>
        </mc:Choice>
        <mc:Fallback xmlns="">
          <p:sp>
            <p:nvSpPr>
              <p:cNvPr id="5" name="Rectangle 4">
                <a:extLst>
                  <a:ext uri="{FF2B5EF4-FFF2-40B4-BE49-F238E27FC236}">
                    <a16:creationId xmlns:a16="http://schemas.microsoft.com/office/drawing/2014/main" id="{5545155F-3927-4CBC-9E59-A1FD8F9C1D6E}"/>
                  </a:ext>
                </a:extLst>
              </p:cNvPr>
              <p:cNvSpPr>
                <a:spLocks noRot="1" noChangeAspect="1" noMove="1" noResize="1" noEditPoints="1" noAdjustHandles="1" noChangeArrowheads="1" noChangeShapeType="1" noTextEdit="1"/>
              </p:cNvSpPr>
              <p:nvPr/>
            </p:nvSpPr>
            <p:spPr>
              <a:xfrm>
                <a:off x="184844" y="1915285"/>
                <a:ext cx="6419274" cy="3185392"/>
              </a:xfrm>
              <a:prstGeom prst="rect">
                <a:avLst/>
              </a:prstGeom>
              <a:blipFill>
                <a:blip r:embed="rId2"/>
                <a:stretch>
                  <a:fillRect l="-180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1A212F4-7853-42E5-9C39-55319599A3D2}"/>
              </a:ext>
            </a:extLst>
          </p:cNvPr>
          <p:cNvSpPr/>
          <p:nvPr/>
        </p:nvSpPr>
        <p:spPr>
          <a:xfrm>
            <a:off x="6825672" y="1865745"/>
            <a:ext cx="5366327" cy="9421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Quy</a:t>
            </a:r>
            <a:r>
              <a:rPr lang="en-US" sz="3200" dirty="0">
                <a:solidFill>
                  <a:schemeClr val="tx1"/>
                </a:solidFill>
              </a:rPr>
              <a:t> </a:t>
            </a:r>
            <a:r>
              <a:rPr lang="en-US" sz="3200" dirty="0" err="1">
                <a:solidFill>
                  <a:schemeClr val="tx1"/>
                </a:solidFill>
              </a:rPr>
              <a:t>tắc</a:t>
            </a:r>
            <a:r>
              <a:rPr lang="en-US" sz="3200" dirty="0">
                <a:solidFill>
                  <a:schemeClr val="tx1"/>
                </a:solidFill>
              </a:rPr>
              <a:t> </a:t>
            </a:r>
            <a:r>
              <a:rPr lang="en-US" sz="3200" dirty="0" err="1">
                <a:solidFill>
                  <a:schemeClr val="tx1"/>
                </a:solidFill>
              </a:rPr>
              <a:t>dấu</a:t>
            </a:r>
            <a:r>
              <a:rPr lang="en-US" sz="3200" dirty="0">
                <a:solidFill>
                  <a:schemeClr val="tx1"/>
                </a:solidFill>
              </a:rPr>
              <a:t> </a:t>
            </a:r>
            <a:r>
              <a:rPr lang="en-US" sz="3200" dirty="0" err="1">
                <a:solidFill>
                  <a:schemeClr val="tx1"/>
                </a:solidFill>
              </a:rPr>
              <a:t>ngoặc</a:t>
            </a:r>
            <a:endParaRPr lang="en-US" sz="3200" dirty="0">
              <a:solidFill>
                <a:schemeClr val="tx1"/>
              </a:solidFill>
            </a:endParaRPr>
          </a:p>
        </p:txBody>
      </p:sp>
      <p:sp>
        <p:nvSpPr>
          <p:cNvPr id="9" name="Rectangle 8">
            <a:extLst>
              <a:ext uri="{FF2B5EF4-FFF2-40B4-BE49-F238E27FC236}">
                <a16:creationId xmlns:a16="http://schemas.microsoft.com/office/drawing/2014/main" id="{AFBEFB90-E207-4406-8468-ADD9760CAE47}"/>
              </a:ext>
            </a:extLst>
          </p:cNvPr>
          <p:cNvSpPr/>
          <p:nvPr/>
        </p:nvSpPr>
        <p:spPr>
          <a:xfrm>
            <a:off x="6825671" y="5541816"/>
            <a:ext cx="5366327" cy="94210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Quy</a:t>
            </a:r>
            <a:r>
              <a:rPr lang="en-US" sz="3200" dirty="0">
                <a:solidFill>
                  <a:schemeClr val="tx1"/>
                </a:solidFill>
              </a:rPr>
              <a:t> </a:t>
            </a:r>
            <a:r>
              <a:rPr lang="en-US" sz="3200" dirty="0" err="1">
                <a:solidFill>
                  <a:schemeClr val="tx1"/>
                </a:solidFill>
              </a:rPr>
              <a:t>tắc</a:t>
            </a:r>
            <a:r>
              <a:rPr lang="en-US" sz="3200" dirty="0">
                <a:solidFill>
                  <a:schemeClr val="tx1"/>
                </a:solidFill>
              </a:rPr>
              <a:t> </a:t>
            </a:r>
            <a:r>
              <a:rPr lang="en-US" sz="3200" dirty="0" err="1">
                <a:solidFill>
                  <a:schemeClr val="tx1"/>
                </a:solidFill>
              </a:rPr>
              <a:t>cùng</a:t>
            </a:r>
            <a:r>
              <a:rPr lang="en-US" sz="3200" dirty="0">
                <a:solidFill>
                  <a:schemeClr val="tx1"/>
                </a:solidFill>
              </a:rPr>
              <a:t> chia </a:t>
            </a:r>
            <a:r>
              <a:rPr lang="en-US" sz="3200" dirty="0" err="1">
                <a:solidFill>
                  <a:schemeClr val="tx1"/>
                </a:solidFill>
              </a:rPr>
              <a:t>cho</a:t>
            </a:r>
            <a:r>
              <a:rPr lang="en-US" sz="3200" dirty="0">
                <a:solidFill>
                  <a:schemeClr val="tx1"/>
                </a:solidFill>
              </a:rPr>
              <a:t> 1 </a:t>
            </a:r>
            <a:r>
              <a:rPr lang="en-US" sz="3200" dirty="0" err="1">
                <a:solidFill>
                  <a:schemeClr val="tx1"/>
                </a:solidFill>
              </a:rPr>
              <a:t>số</a:t>
            </a:r>
            <a:endParaRPr lang="en-US" sz="3200" dirty="0">
              <a:solidFill>
                <a:schemeClr val="tx1"/>
              </a:solidFill>
            </a:endParaRPr>
          </a:p>
        </p:txBody>
      </p:sp>
      <p:sp>
        <p:nvSpPr>
          <p:cNvPr id="10" name="Rectangle 9">
            <a:extLst>
              <a:ext uri="{FF2B5EF4-FFF2-40B4-BE49-F238E27FC236}">
                <a16:creationId xmlns:a16="http://schemas.microsoft.com/office/drawing/2014/main" id="{F79A4458-1756-41B0-9A82-542E904B1B3E}"/>
              </a:ext>
            </a:extLst>
          </p:cNvPr>
          <p:cNvSpPr/>
          <p:nvPr/>
        </p:nvSpPr>
        <p:spPr>
          <a:xfrm>
            <a:off x="6825673" y="3047999"/>
            <a:ext cx="5366327" cy="9421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Quy</a:t>
            </a:r>
            <a:r>
              <a:rPr lang="en-US" sz="3200" dirty="0">
                <a:solidFill>
                  <a:schemeClr val="tx1"/>
                </a:solidFill>
              </a:rPr>
              <a:t> </a:t>
            </a:r>
            <a:r>
              <a:rPr lang="en-US" sz="3200" dirty="0" err="1">
                <a:solidFill>
                  <a:schemeClr val="tx1"/>
                </a:solidFill>
              </a:rPr>
              <a:t>tắc</a:t>
            </a:r>
            <a:r>
              <a:rPr lang="en-US" sz="3200" dirty="0">
                <a:solidFill>
                  <a:schemeClr val="tx1"/>
                </a:solidFill>
              </a:rPr>
              <a:t> </a:t>
            </a:r>
            <a:r>
              <a:rPr lang="en-US" sz="3200" dirty="0" err="1">
                <a:solidFill>
                  <a:schemeClr val="tx1"/>
                </a:solidFill>
              </a:rPr>
              <a:t>cùng</a:t>
            </a:r>
            <a:r>
              <a:rPr lang="en-US" sz="3200" dirty="0">
                <a:solidFill>
                  <a:schemeClr val="tx1"/>
                </a:solidFill>
              </a:rPr>
              <a:t> </a:t>
            </a:r>
            <a:r>
              <a:rPr lang="en-US" sz="3200" dirty="0" err="1">
                <a:solidFill>
                  <a:schemeClr val="tx1"/>
                </a:solidFill>
              </a:rPr>
              <a:t>nhân</a:t>
            </a:r>
            <a:r>
              <a:rPr lang="en-US" sz="3200" dirty="0">
                <a:solidFill>
                  <a:schemeClr val="tx1"/>
                </a:solidFill>
              </a:rPr>
              <a:t> </a:t>
            </a:r>
            <a:r>
              <a:rPr lang="en-US" sz="3200" dirty="0" err="1">
                <a:solidFill>
                  <a:schemeClr val="tx1"/>
                </a:solidFill>
              </a:rPr>
              <a:t>với</a:t>
            </a:r>
            <a:r>
              <a:rPr lang="en-US" sz="3200" dirty="0">
                <a:solidFill>
                  <a:schemeClr val="tx1"/>
                </a:solidFill>
              </a:rPr>
              <a:t> 1 </a:t>
            </a:r>
            <a:r>
              <a:rPr lang="en-US" sz="3200" dirty="0" err="1">
                <a:solidFill>
                  <a:schemeClr val="tx1"/>
                </a:solidFill>
              </a:rPr>
              <a:t>số</a:t>
            </a:r>
            <a:endParaRPr lang="en-US" sz="3200" dirty="0">
              <a:solidFill>
                <a:schemeClr val="tx1"/>
              </a:solidFill>
            </a:endParaRPr>
          </a:p>
        </p:txBody>
      </p:sp>
      <p:sp>
        <p:nvSpPr>
          <p:cNvPr id="11" name="Rectangle 10">
            <a:extLst>
              <a:ext uri="{FF2B5EF4-FFF2-40B4-BE49-F238E27FC236}">
                <a16:creationId xmlns:a16="http://schemas.microsoft.com/office/drawing/2014/main" id="{E5BD697C-AFF1-416B-B8A8-0EE42E3D7ACF}"/>
              </a:ext>
            </a:extLst>
          </p:cNvPr>
          <p:cNvSpPr/>
          <p:nvPr/>
        </p:nvSpPr>
        <p:spPr>
          <a:xfrm>
            <a:off x="6825673" y="4230253"/>
            <a:ext cx="5366327"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Quy</a:t>
            </a:r>
            <a:r>
              <a:rPr lang="en-US" sz="3200" dirty="0">
                <a:solidFill>
                  <a:schemeClr val="tx1"/>
                </a:solidFill>
              </a:rPr>
              <a:t> </a:t>
            </a:r>
            <a:r>
              <a:rPr lang="en-US" sz="3200" dirty="0" err="1">
                <a:solidFill>
                  <a:schemeClr val="tx1"/>
                </a:solidFill>
              </a:rPr>
              <a:t>tắc</a:t>
            </a:r>
            <a:r>
              <a:rPr lang="en-US" sz="3200" dirty="0">
                <a:solidFill>
                  <a:schemeClr val="tx1"/>
                </a:solidFill>
              </a:rPr>
              <a:t> </a:t>
            </a:r>
            <a:r>
              <a:rPr lang="en-US" sz="3200" dirty="0" err="1">
                <a:solidFill>
                  <a:schemeClr val="tx1"/>
                </a:solidFill>
              </a:rPr>
              <a:t>chuyển</a:t>
            </a:r>
            <a:r>
              <a:rPr lang="en-US" sz="3200" dirty="0">
                <a:solidFill>
                  <a:schemeClr val="tx1"/>
                </a:solidFill>
              </a:rPr>
              <a:t> </a:t>
            </a:r>
            <a:r>
              <a:rPr lang="en-US" sz="3200" dirty="0" err="1">
                <a:solidFill>
                  <a:schemeClr val="tx1"/>
                </a:solidFill>
              </a:rPr>
              <a:t>vế</a:t>
            </a:r>
            <a:endParaRPr lang="en-US" sz="3200" dirty="0">
              <a:solidFill>
                <a:schemeClr val="tx1"/>
              </a:solidFill>
            </a:endParaRPr>
          </a:p>
        </p:txBody>
      </p:sp>
      <p:sp>
        <p:nvSpPr>
          <p:cNvPr id="12" name="Oval 2">
            <a:extLst>
              <a:ext uri="{FF2B5EF4-FFF2-40B4-BE49-F238E27FC236}">
                <a16:creationId xmlns:a16="http://schemas.microsoft.com/office/drawing/2014/main" id="{1D4C35CA-1FFF-4057-8B69-E088A8F19D8B}"/>
              </a:ext>
            </a:extLst>
          </p:cNvPr>
          <p:cNvSpPr>
            <a:spLocks noChangeArrowheads="1"/>
          </p:cNvSpPr>
          <p:nvPr/>
        </p:nvSpPr>
        <p:spPr bwMode="auto">
          <a:xfrm>
            <a:off x="296862" y="555392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0</a:t>
            </a:r>
          </a:p>
        </p:txBody>
      </p:sp>
      <p:sp>
        <p:nvSpPr>
          <p:cNvPr id="13" name="Oval 2">
            <a:extLst>
              <a:ext uri="{FF2B5EF4-FFF2-40B4-BE49-F238E27FC236}">
                <a16:creationId xmlns:a16="http://schemas.microsoft.com/office/drawing/2014/main" id="{785EA91B-EB08-47A3-9FF9-62B150A302C1}"/>
              </a:ext>
            </a:extLst>
          </p:cNvPr>
          <p:cNvSpPr>
            <a:spLocks noChangeArrowheads="1"/>
          </p:cNvSpPr>
          <p:nvPr/>
        </p:nvSpPr>
        <p:spPr bwMode="auto">
          <a:xfrm>
            <a:off x="296861" y="555291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a:t>
            </a:r>
          </a:p>
        </p:txBody>
      </p:sp>
      <p:sp>
        <p:nvSpPr>
          <p:cNvPr id="14" name="Oval 2">
            <a:extLst>
              <a:ext uri="{FF2B5EF4-FFF2-40B4-BE49-F238E27FC236}">
                <a16:creationId xmlns:a16="http://schemas.microsoft.com/office/drawing/2014/main" id="{DBA4704C-24E6-4251-918E-D3CB3065063A}"/>
              </a:ext>
            </a:extLst>
          </p:cNvPr>
          <p:cNvSpPr>
            <a:spLocks noChangeArrowheads="1"/>
          </p:cNvSpPr>
          <p:nvPr/>
        </p:nvSpPr>
        <p:spPr bwMode="auto">
          <a:xfrm>
            <a:off x="296860" y="555190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2</a:t>
            </a:r>
          </a:p>
        </p:txBody>
      </p:sp>
      <p:sp>
        <p:nvSpPr>
          <p:cNvPr id="15" name="Oval 2">
            <a:extLst>
              <a:ext uri="{FF2B5EF4-FFF2-40B4-BE49-F238E27FC236}">
                <a16:creationId xmlns:a16="http://schemas.microsoft.com/office/drawing/2014/main" id="{0D461399-6C93-4FCE-90EB-A227EBFA0FB8}"/>
              </a:ext>
            </a:extLst>
          </p:cNvPr>
          <p:cNvSpPr>
            <a:spLocks noChangeArrowheads="1"/>
          </p:cNvSpPr>
          <p:nvPr/>
        </p:nvSpPr>
        <p:spPr bwMode="auto">
          <a:xfrm>
            <a:off x="296862" y="554988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3</a:t>
            </a:r>
          </a:p>
        </p:txBody>
      </p:sp>
      <p:sp>
        <p:nvSpPr>
          <p:cNvPr id="16" name="Oval 2">
            <a:extLst>
              <a:ext uri="{FF2B5EF4-FFF2-40B4-BE49-F238E27FC236}">
                <a16:creationId xmlns:a16="http://schemas.microsoft.com/office/drawing/2014/main" id="{492B252E-5694-4708-AA43-CFB8C939EC25}"/>
              </a:ext>
            </a:extLst>
          </p:cNvPr>
          <p:cNvSpPr>
            <a:spLocks noChangeArrowheads="1"/>
          </p:cNvSpPr>
          <p:nvPr/>
        </p:nvSpPr>
        <p:spPr bwMode="auto">
          <a:xfrm>
            <a:off x="296862" y="554585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4</a:t>
            </a:r>
          </a:p>
        </p:txBody>
      </p:sp>
      <p:sp>
        <p:nvSpPr>
          <p:cNvPr id="17" name="Oval 2">
            <a:extLst>
              <a:ext uri="{FF2B5EF4-FFF2-40B4-BE49-F238E27FC236}">
                <a16:creationId xmlns:a16="http://schemas.microsoft.com/office/drawing/2014/main" id="{B8C2111C-C972-49D5-A456-207AF437017C}"/>
              </a:ext>
            </a:extLst>
          </p:cNvPr>
          <p:cNvSpPr>
            <a:spLocks noChangeArrowheads="1"/>
          </p:cNvSpPr>
          <p:nvPr/>
        </p:nvSpPr>
        <p:spPr bwMode="auto">
          <a:xfrm>
            <a:off x="296862" y="554181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5</a:t>
            </a:r>
          </a:p>
        </p:txBody>
      </p:sp>
      <p:sp>
        <p:nvSpPr>
          <p:cNvPr id="18" name="Oval 2">
            <a:extLst>
              <a:ext uri="{FF2B5EF4-FFF2-40B4-BE49-F238E27FC236}">
                <a16:creationId xmlns:a16="http://schemas.microsoft.com/office/drawing/2014/main" id="{70E5A7B6-AF02-4920-98F6-5982CB087164}"/>
              </a:ext>
            </a:extLst>
          </p:cNvPr>
          <p:cNvSpPr>
            <a:spLocks noChangeArrowheads="1"/>
          </p:cNvSpPr>
          <p:nvPr/>
        </p:nvSpPr>
        <p:spPr bwMode="auto">
          <a:xfrm>
            <a:off x="296858" y="5548879"/>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6</a:t>
            </a:r>
          </a:p>
        </p:txBody>
      </p:sp>
      <p:sp>
        <p:nvSpPr>
          <p:cNvPr id="19" name="Oval 2">
            <a:extLst>
              <a:ext uri="{FF2B5EF4-FFF2-40B4-BE49-F238E27FC236}">
                <a16:creationId xmlns:a16="http://schemas.microsoft.com/office/drawing/2014/main" id="{0CC565B8-FB1A-4C81-9AF7-C1FF60399B41}"/>
              </a:ext>
            </a:extLst>
          </p:cNvPr>
          <p:cNvSpPr>
            <a:spLocks noChangeArrowheads="1"/>
          </p:cNvSpPr>
          <p:nvPr/>
        </p:nvSpPr>
        <p:spPr bwMode="auto">
          <a:xfrm>
            <a:off x="296862" y="55438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7</a:t>
            </a:r>
          </a:p>
        </p:txBody>
      </p:sp>
      <p:sp>
        <p:nvSpPr>
          <p:cNvPr id="20" name="Oval 2">
            <a:extLst>
              <a:ext uri="{FF2B5EF4-FFF2-40B4-BE49-F238E27FC236}">
                <a16:creationId xmlns:a16="http://schemas.microsoft.com/office/drawing/2014/main" id="{0A4E4C00-80D0-406D-A83D-E8BEBD489F26}"/>
              </a:ext>
            </a:extLst>
          </p:cNvPr>
          <p:cNvSpPr>
            <a:spLocks noChangeArrowheads="1"/>
          </p:cNvSpPr>
          <p:nvPr/>
        </p:nvSpPr>
        <p:spPr bwMode="auto">
          <a:xfrm>
            <a:off x="296862" y="55438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8</a:t>
            </a:r>
          </a:p>
        </p:txBody>
      </p:sp>
      <p:sp>
        <p:nvSpPr>
          <p:cNvPr id="21" name="Oval 2">
            <a:extLst>
              <a:ext uri="{FF2B5EF4-FFF2-40B4-BE49-F238E27FC236}">
                <a16:creationId xmlns:a16="http://schemas.microsoft.com/office/drawing/2014/main" id="{6661ED46-3022-4552-B5FE-9C10EC719FBC}"/>
              </a:ext>
            </a:extLst>
          </p:cNvPr>
          <p:cNvSpPr>
            <a:spLocks noChangeArrowheads="1"/>
          </p:cNvSpPr>
          <p:nvPr/>
        </p:nvSpPr>
        <p:spPr bwMode="auto">
          <a:xfrm>
            <a:off x="296862" y="554383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9</a:t>
            </a:r>
          </a:p>
        </p:txBody>
      </p:sp>
      <p:sp>
        <p:nvSpPr>
          <p:cNvPr id="22" name="Oval 2">
            <a:extLst>
              <a:ext uri="{FF2B5EF4-FFF2-40B4-BE49-F238E27FC236}">
                <a16:creationId xmlns:a16="http://schemas.microsoft.com/office/drawing/2014/main" id="{B7658D63-D2A9-4B9A-BC83-45E6947FAF9D}"/>
              </a:ext>
            </a:extLst>
          </p:cNvPr>
          <p:cNvSpPr>
            <a:spLocks noChangeArrowheads="1"/>
          </p:cNvSpPr>
          <p:nvPr/>
        </p:nvSpPr>
        <p:spPr bwMode="auto">
          <a:xfrm>
            <a:off x="296862" y="554837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10</a:t>
            </a:r>
          </a:p>
        </p:txBody>
      </p:sp>
    </p:spTree>
    <p:extLst>
      <p:ext uri="{BB962C8B-B14F-4D97-AF65-F5344CB8AC3E}">
        <p14:creationId xmlns:p14="http://schemas.microsoft.com/office/powerpoint/2010/main" val="19193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1000"/>
                                        <p:tgtEl>
                                          <p:spTgt spid="22"/>
                                        </p:tgtEl>
                                      </p:cBhvr>
                                    </p:animEffect>
                                    <p:set>
                                      <p:cBhvr>
                                        <p:cTn id="31" dur="1" fill="hold">
                                          <p:stCondLst>
                                            <p:cond delay="999"/>
                                          </p:stCondLst>
                                        </p:cTn>
                                        <p:tgtEl>
                                          <p:spTgt spid="22"/>
                                        </p:tgtEl>
                                        <p:attrNameLst>
                                          <p:attrName>style.visibility</p:attrName>
                                        </p:attrNameLst>
                                      </p:cBhvr>
                                      <p:to>
                                        <p:strVal val="hidden"/>
                                      </p:to>
                                    </p:set>
                                  </p:childTnLst>
                                </p:cTn>
                              </p:par>
                            </p:childTnLst>
                          </p:cTn>
                        </p:par>
                        <p:par>
                          <p:cTn id="32" fill="hold">
                            <p:stCondLst>
                              <p:cond delay="1000"/>
                            </p:stCondLst>
                            <p:childTnLst>
                              <p:par>
                                <p:cTn id="33" presetID="16" presetClass="exit" presetSubtype="21" fill="hold" grpId="0" nodeType="afterEffect">
                                  <p:stCondLst>
                                    <p:cond delay="500"/>
                                  </p:stCondLst>
                                  <p:childTnLst>
                                    <p:animEffect transition="out" filter="barn(inVertical)">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par>
                          <p:cTn id="36" fill="hold">
                            <p:stCondLst>
                              <p:cond delay="2000"/>
                            </p:stCondLst>
                            <p:childTnLst>
                              <p:par>
                                <p:cTn id="37" presetID="16" presetClass="exit" presetSubtype="21" fill="hold" grpId="0" nodeType="afterEffect">
                                  <p:stCondLst>
                                    <p:cond delay="500"/>
                                  </p:stCondLst>
                                  <p:childTnLst>
                                    <p:animEffect transition="out" filter="barn(inVertical)">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3000"/>
                            </p:stCondLst>
                            <p:childTnLst>
                              <p:par>
                                <p:cTn id="41" presetID="16" presetClass="exit" presetSubtype="21" fill="hold" grpId="0" nodeType="afterEffect">
                                  <p:stCondLst>
                                    <p:cond delay="500"/>
                                  </p:stCondLst>
                                  <p:childTnLst>
                                    <p:animEffect transition="out" filter="barn(inVertic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par>
                          <p:cTn id="44" fill="hold">
                            <p:stCondLst>
                              <p:cond delay="4000"/>
                            </p:stCondLst>
                            <p:childTnLst>
                              <p:par>
                                <p:cTn id="45" presetID="16" presetClass="exit" presetSubtype="21" fill="hold" grpId="0" nodeType="afterEffect">
                                  <p:stCondLst>
                                    <p:cond delay="500"/>
                                  </p:stCondLst>
                                  <p:childTnLst>
                                    <p:animEffect transition="out" filter="barn(inVertic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par>
                          <p:cTn id="48" fill="hold">
                            <p:stCondLst>
                              <p:cond delay="5000"/>
                            </p:stCondLst>
                            <p:childTnLst>
                              <p:par>
                                <p:cTn id="49" presetID="16" presetClass="exit" presetSubtype="21" fill="hold" grpId="0" nodeType="afterEffect">
                                  <p:stCondLst>
                                    <p:cond delay="500"/>
                                  </p:stCondLst>
                                  <p:childTnLst>
                                    <p:animEffect transition="out" filter="barn(inVertical)">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par>
                          <p:cTn id="52" fill="hold">
                            <p:stCondLst>
                              <p:cond delay="6000"/>
                            </p:stCondLst>
                            <p:childTnLst>
                              <p:par>
                                <p:cTn id="53" presetID="16" presetClass="exit" presetSubtype="21" fill="hold" grpId="0" nodeType="afterEffect">
                                  <p:stCondLst>
                                    <p:cond delay="500"/>
                                  </p:stCondLst>
                                  <p:childTnLst>
                                    <p:animEffect transition="out" filter="barn(inVertical)">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par>
                          <p:cTn id="56" fill="hold">
                            <p:stCondLst>
                              <p:cond delay="7000"/>
                            </p:stCondLst>
                            <p:childTnLst>
                              <p:par>
                                <p:cTn id="57" presetID="16" presetClass="exit" presetSubtype="21" fill="hold" grpId="0" nodeType="afterEffect">
                                  <p:stCondLst>
                                    <p:cond delay="500"/>
                                  </p:stCondLst>
                                  <p:childTnLst>
                                    <p:animEffect transition="out" filter="barn(inVertical)">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p:stCondLst>
                              <p:cond delay="8000"/>
                            </p:stCondLst>
                            <p:childTnLst>
                              <p:par>
                                <p:cTn id="61" presetID="16" presetClass="exit" presetSubtype="21" fill="hold" grpId="0" nodeType="afterEffect">
                                  <p:stCondLst>
                                    <p:cond delay="500"/>
                                  </p:stCondLst>
                                  <p:childTnLst>
                                    <p:animEffect transition="out" filter="barn(inVertical)">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9000"/>
                            </p:stCondLst>
                            <p:childTnLst>
                              <p:par>
                                <p:cTn id="65" presetID="16" presetClass="exit" presetSubtype="21" fill="hold" grpId="0" nodeType="afterEffect">
                                  <p:stCondLst>
                                    <p:cond delay="500"/>
                                  </p:stCondLst>
                                  <p:childTnLst>
                                    <p:animEffect transition="out" filter="barn(inVertical)">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CBD375-E85B-456A-B0E1-D03E5A2459A4}"/>
                  </a:ext>
                </a:extLst>
              </p:cNvPr>
              <p:cNvSpPr>
                <a:spLocks noGrp="1"/>
              </p:cNvSpPr>
              <p:nvPr>
                <p:ph type="title"/>
              </p:nvPr>
            </p:nvSpPr>
            <p:spPr>
              <a:xfrm>
                <a:off x="177800" y="228600"/>
                <a:ext cx="11684000" cy="685800"/>
              </a:xfrm>
            </p:spPr>
            <p:txBody>
              <a:bodyPr/>
              <a:lstStyle/>
              <a:p>
                <a:r>
                  <a:rPr lang="en-US" dirty="0">
                    <a:latin typeface="#9Slide03 Cabin Medium" panose="00000600000000000000" pitchFamily="2" charset="0"/>
                  </a:rPr>
                  <a:t>Câu 3.</a:t>
                </a:r>
                <a:br>
                  <a:rPr lang="en-US" dirty="0">
                    <a:latin typeface="#9Slide03 Cabin Medium" panose="00000600000000000000" pitchFamily="2" charset="0"/>
                  </a:rPr>
                </a:br>
                <a:r>
                  <a:rPr lang="en-US" dirty="0">
                    <a:latin typeface="#9Slide03 Cabin Medium" panose="00000600000000000000" pitchFamily="2" charset="0"/>
                  </a:rPr>
                  <a:t> </a:t>
                </a:r>
                <a:r>
                  <a:rPr lang="en-US" dirty="0" err="1">
                    <a:latin typeface="#9Slide03 Cabin Medium" panose="00000600000000000000" pitchFamily="2" charset="0"/>
                  </a:rPr>
                  <a:t>Tập</a:t>
                </a:r>
                <a:r>
                  <a:rPr lang="en-US" dirty="0">
                    <a:latin typeface="#9Slide03 Cabin Medium" panose="00000600000000000000" pitchFamily="2" charset="0"/>
                  </a:rPr>
                  <a:t> </a:t>
                </a:r>
                <a:r>
                  <a:rPr lang="en-US" dirty="0" err="1">
                    <a:latin typeface="#9Slide03 Cabin Medium" panose="00000600000000000000" pitchFamily="2" charset="0"/>
                  </a:rPr>
                  <a:t>nghiệm</a:t>
                </a:r>
                <a:r>
                  <a:rPr lang="en-US" dirty="0">
                    <a:latin typeface="#9Slide03 Cabin Medium" panose="00000600000000000000" pitchFamily="2" charset="0"/>
                  </a:rPr>
                  <a:t> </a:t>
                </a:r>
                <a:r>
                  <a:rPr lang="en-US" dirty="0" err="1">
                    <a:latin typeface="#9Slide03 Cabin Medium" panose="00000600000000000000" pitchFamily="2" charset="0"/>
                  </a:rPr>
                  <a:t>của</a:t>
                </a:r>
                <a:r>
                  <a:rPr lang="en-US" dirty="0">
                    <a:latin typeface="#9Slide03 Cabin Medium" panose="00000600000000000000" pitchFamily="2" charset="0"/>
                  </a:rPr>
                  <a:t> </a:t>
                </a:r>
                <a:r>
                  <a:rPr lang="en-US" dirty="0" err="1">
                    <a:latin typeface="#9Slide03 Cabin Medium" panose="00000600000000000000" pitchFamily="2" charset="0"/>
                  </a:rPr>
                  <a:t>phương</a:t>
                </a:r>
                <a:r>
                  <a:rPr lang="en-US" dirty="0">
                    <a:latin typeface="#9Slide03 Cabin Medium" panose="00000600000000000000" pitchFamily="2" charset="0"/>
                  </a:rPr>
                  <a:t> </a:t>
                </a:r>
                <a:r>
                  <a:rPr lang="en-US" dirty="0" err="1">
                    <a:latin typeface="#9Slide03 Cabin Medium" panose="00000600000000000000" pitchFamily="2" charset="0"/>
                  </a:rPr>
                  <a:t>trình</a:t>
                </a:r>
                <a:r>
                  <a:rPr lang="en-US" dirty="0">
                    <a:latin typeface="#9Slide03 Cabin Medium" panose="00000600000000000000" pitchFamily="2" charset="0"/>
                  </a:rPr>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+12=0</m:t>
                    </m:r>
                  </m:oMath>
                </a14:m>
                <a:r>
                  <a:rPr lang="en-US" dirty="0">
                    <a:latin typeface="#9Slide03 Cabin Medium" panose="00000600000000000000" pitchFamily="2" charset="0"/>
                  </a:rPr>
                  <a:t> là</a:t>
                </a:r>
              </a:p>
            </p:txBody>
          </p:sp>
        </mc:Choice>
        <mc:Fallback xmlns="">
          <p:sp>
            <p:nvSpPr>
              <p:cNvPr id="2" name="Title 1">
                <a:extLst>
                  <a:ext uri="{FF2B5EF4-FFF2-40B4-BE49-F238E27FC236}">
                    <a16:creationId xmlns:a16="http://schemas.microsoft.com/office/drawing/2014/main" id="{D5CBD375-E85B-456A-B0E1-D03E5A2459A4}"/>
                  </a:ext>
                </a:extLst>
              </p:cNvPr>
              <p:cNvSpPr>
                <a:spLocks noGrp="1" noRot="1" noChangeAspect="1" noMove="1" noResize="1" noEditPoints="1" noAdjustHandles="1" noChangeArrowheads="1" noChangeShapeType="1" noTextEdit="1"/>
              </p:cNvSpPr>
              <p:nvPr>
                <p:ph type="title"/>
              </p:nvPr>
            </p:nvSpPr>
            <p:spPr>
              <a:xfrm>
                <a:off x="177800" y="228600"/>
                <a:ext cx="11684000" cy="685800"/>
              </a:xfrm>
              <a:blipFill>
                <a:blip r:embed="rId2"/>
                <a:stretch>
                  <a:fillRect l="-1826" t="-25893" b="-111607"/>
                </a:stretch>
              </a:blipFill>
            </p:spPr>
            <p:txBody>
              <a:bodyPr/>
              <a:lstStyle/>
              <a:p>
                <a:r>
                  <a:rPr lang="en-US">
                    <a:noFill/>
                  </a:rPr>
                  <a:t> </a:t>
                </a:r>
              </a:p>
            </p:txBody>
          </p:sp>
        </mc:Fallback>
      </mc:AlternateContent>
      <p:sp>
        <p:nvSpPr>
          <p:cNvPr id="20" name="Rectangle 15">
            <a:extLst>
              <a:ext uri="{FF2B5EF4-FFF2-40B4-BE49-F238E27FC236}">
                <a16:creationId xmlns:a16="http://schemas.microsoft.com/office/drawing/2014/main" id="{53B9971F-DBAB-4BA8-B404-B49A292996E8}"/>
              </a:ext>
            </a:extLst>
          </p:cNvPr>
          <p:cNvSpPr>
            <a:spLocks noChangeArrowheads="1"/>
          </p:cNvSpPr>
          <p:nvPr/>
        </p:nvSpPr>
        <p:spPr bwMode="auto">
          <a:xfrm>
            <a:off x="1717964" y="3922812"/>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B2D011B-6373-4ACD-9442-E2DFD38F365E}"/>
                  </a:ext>
                </a:extLst>
              </p:cNvPr>
              <p:cNvSpPr/>
              <p:nvPr/>
            </p:nvSpPr>
            <p:spPr>
              <a:xfrm>
                <a:off x="914400" y="2161142"/>
                <a:ext cx="4174836" cy="9605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𝑆</m:t>
                      </m:r>
                      <m:r>
                        <a:rPr lang="en-US" sz="3600" b="0" i="1" smtClean="0">
                          <a:solidFill>
                            <a:schemeClr val="tx1"/>
                          </a:solidFill>
                          <a:latin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3</m:t>
                          </m:r>
                        </m:e>
                      </m:d>
                    </m:oMath>
                  </m:oMathPara>
                </a14:m>
                <a:endParaRPr lang="en-US" sz="4000" dirty="0">
                  <a:solidFill>
                    <a:schemeClr val="tx1"/>
                  </a:solidFill>
                </a:endParaRPr>
              </a:p>
            </p:txBody>
          </p:sp>
        </mc:Choice>
        <mc:Fallback xmlns="">
          <p:sp>
            <p:nvSpPr>
              <p:cNvPr id="21" name="Rectangle 20">
                <a:extLst>
                  <a:ext uri="{FF2B5EF4-FFF2-40B4-BE49-F238E27FC236}">
                    <a16:creationId xmlns:a16="http://schemas.microsoft.com/office/drawing/2014/main" id="{9B2D011B-6373-4ACD-9442-E2DFD38F365E}"/>
                  </a:ext>
                </a:extLst>
              </p:cNvPr>
              <p:cNvSpPr>
                <a:spLocks noRot="1" noChangeAspect="1" noMove="1" noResize="1" noEditPoints="1" noAdjustHandles="1" noChangeArrowheads="1" noChangeShapeType="1" noTextEdit="1"/>
              </p:cNvSpPr>
              <p:nvPr/>
            </p:nvSpPr>
            <p:spPr>
              <a:xfrm>
                <a:off x="914400" y="2161142"/>
                <a:ext cx="4174836" cy="9605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877A088-1352-49DD-B41A-70A961808873}"/>
                  </a:ext>
                </a:extLst>
              </p:cNvPr>
              <p:cNvSpPr/>
              <p:nvPr/>
            </p:nvSpPr>
            <p:spPr>
              <a:xfrm>
                <a:off x="914400" y="3736277"/>
                <a:ext cx="4174836" cy="9605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𝑆</m:t>
                      </m:r>
                      <m:r>
                        <a:rPr lang="en-US" sz="3600" b="0" i="1" smtClean="0">
                          <a:solidFill>
                            <a:schemeClr val="tx1"/>
                          </a:solidFill>
                          <a:latin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−3</m:t>
                          </m:r>
                        </m:e>
                      </m:d>
                    </m:oMath>
                  </m:oMathPara>
                </a14:m>
                <a:endParaRPr lang="en-US" dirty="0">
                  <a:solidFill>
                    <a:schemeClr val="tx1"/>
                  </a:solidFill>
                </a:endParaRPr>
              </a:p>
            </p:txBody>
          </p:sp>
        </mc:Choice>
        <mc:Fallback xmlns="">
          <p:sp>
            <p:nvSpPr>
              <p:cNvPr id="22" name="Rectangle 21">
                <a:extLst>
                  <a:ext uri="{FF2B5EF4-FFF2-40B4-BE49-F238E27FC236}">
                    <a16:creationId xmlns:a16="http://schemas.microsoft.com/office/drawing/2014/main" id="{3877A088-1352-49DD-B41A-70A961808873}"/>
                  </a:ext>
                </a:extLst>
              </p:cNvPr>
              <p:cNvSpPr>
                <a:spLocks noRot="1" noChangeAspect="1" noMove="1" noResize="1" noEditPoints="1" noAdjustHandles="1" noChangeArrowheads="1" noChangeShapeType="1" noTextEdit="1"/>
              </p:cNvSpPr>
              <p:nvPr/>
            </p:nvSpPr>
            <p:spPr>
              <a:xfrm>
                <a:off x="914400" y="3736277"/>
                <a:ext cx="4174836" cy="9605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FDD7646-4716-4A0D-B2E4-0574811F97D5}"/>
                  </a:ext>
                </a:extLst>
              </p:cNvPr>
              <p:cNvSpPr/>
              <p:nvPr/>
            </p:nvSpPr>
            <p:spPr>
              <a:xfrm>
                <a:off x="6793346" y="2133600"/>
                <a:ext cx="4174836"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𝑆</m:t>
                      </m:r>
                      <m:r>
                        <a:rPr lang="en-US" sz="3600" b="0" i="1" smtClean="0">
                          <a:solidFill>
                            <a:schemeClr val="tx1"/>
                          </a:solidFill>
                          <a:latin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8</m:t>
                          </m:r>
                        </m:e>
                      </m:d>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1FDD7646-4716-4A0D-B2E4-0574811F97D5}"/>
                  </a:ext>
                </a:extLst>
              </p:cNvPr>
              <p:cNvSpPr>
                <a:spLocks noRot="1" noChangeAspect="1" noMove="1" noResize="1" noEditPoints="1" noAdjustHandles="1" noChangeArrowheads="1" noChangeShapeType="1" noTextEdit="1"/>
              </p:cNvSpPr>
              <p:nvPr/>
            </p:nvSpPr>
            <p:spPr>
              <a:xfrm>
                <a:off x="6793346" y="2133600"/>
                <a:ext cx="4174836" cy="9605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CD4CEE9-2056-44A7-9ACF-BB2AF57957D9}"/>
                  </a:ext>
                </a:extLst>
              </p:cNvPr>
              <p:cNvSpPr/>
              <p:nvPr/>
            </p:nvSpPr>
            <p:spPr>
              <a:xfrm>
                <a:off x="6793346" y="3736277"/>
                <a:ext cx="4174836" cy="9605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𝑆</m:t>
                      </m:r>
                      <m:r>
                        <a:rPr lang="en-US" sz="3600" b="0" i="1" smtClean="0">
                          <a:solidFill>
                            <a:schemeClr val="tx1"/>
                          </a:solidFill>
                          <a:latin typeface="Cambria Math" panose="02040503050406030204" pitchFamily="18" charset="0"/>
                        </a:rPr>
                        <m:t>=</m:t>
                      </m:r>
                      <m:d>
                        <m:dPr>
                          <m:begChr m:val="{"/>
                          <m:endChr m:val="}"/>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4</m:t>
                          </m:r>
                        </m:e>
                      </m:d>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ACD4CEE9-2056-44A7-9ACF-BB2AF57957D9}"/>
                  </a:ext>
                </a:extLst>
              </p:cNvPr>
              <p:cNvSpPr>
                <a:spLocks noRot="1" noChangeAspect="1" noMove="1" noResize="1" noEditPoints="1" noAdjustHandles="1" noChangeArrowheads="1" noChangeShapeType="1" noTextEdit="1"/>
              </p:cNvSpPr>
              <p:nvPr/>
            </p:nvSpPr>
            <p:spPr>
              <a:xfrm>
                <a:off x="6793346" y="3736277"/>
                <a:ext cx="4174836" cy="960582"/>
              </a:xfrm>
              <a:prstGeom prst="rect">
                <a:avLst/>
              </a:prstGeom>
              <a:blipFill>
                <a:blip r:embed="rId6"/>
                <a:stretch>
                  <a:fillRect/>
                </a:stretch>
              </a:blipFill>
            </p:spPr>
            <p:txBody>
              <a:bodyPr/>
              <a:lstStyle/>
              <a:p>
                <a:r>
                  <a:rPr lang="en-US">
                    <a:noFill/>
                  </a:rPr>
                  <a:t> </a:t>
                </a:r>
              </a:p>
            </p:txBody>
          </p:sp>
        </mc:Fallback>
      </mc:AlternateContent>
      <p:sp>
        <p:nvSpPr>
          <p:cNvPr id="25" name="Oval 2">
            <a:extLst>
              <a:ext uri="{FF2B5EF4-FFF2-40B4-BE49-F238E27FC236}">
                <a16:creationId xmlns:a16="http://schemas.microsoft.com/office/drawing/2014/main" id="{21BF1FD0-BC1C-4433-9239-079E0E397A43}"/>
              </a:ext>
            </a:extLst>
          </p:cNvPr>
          <p:cNvSpPr>
            <a:spLocks noChangeArrowheads="1"/>
          </p:cNvSpPr>
          <p:nvPr/>
        </p:nvSpPr>
        <p:spPr bwMode="auto">
          <a:xfrm>
            <a:off x="296862" y="517127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0</a:t>
            </a:r>
          </a:p>
        </p:txBody>
      </p:sp>
      <p:sp>
        <p:nvSpPr>
          <p:cNvPr id="26" name="Oval 2">
            <a:extLst>
              <a:ext uri="{FF2B5EF4-FFF2-40B4-BE49-F238E27FC236}">
                <a16:creationId xmlns:a16="http://schemas.microsoft.com/office/drawing/2014/main" id="{D2726D36-4453-40B4-9627-8CB980A44A2A}"/>
              </a:ext>
            </a:extLst>
          </p:cNvPr>
          <p:cNvSpPr>
            <a:spLocks noChangeArrowheads="1"/>
          </p:cNvSpPr>
          <p:nvPr/>
        </p:nvSpPr>
        <p:spPr bwMode="auto">
          <a:xfrm>
            <a:off x="296861" y="517026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a:t>
            </a:r>
          </a:p>
        </p:txBody>
      </p:sp>
      <p:sp>
        <p:nvSpPr>
          <p:cNvPr id="27" name="Oval 2">
            <a:extLst>
              <a:ext uri="{FF2B5EF4-FFF2-40B4-BE49-F238E27FC236}">
                <a16:creationId xmlns:a16="http://schemas.microsoft.com/office/drawing/2014/main" id="{68ECA071-481F-49E8-90EE-9215DFB35E58}"/>
              </a:ext>
            </a:extLst>
          </p:cNvPr>
          <p:cNvSpPr>
            <a:spLocks noChangeArrowheads="1"/>
          </p:cNvSpPr>
          <p:nvPr/>
        </p:nvSpPr>
        <p:spPr bwMode="auto">
          <a:xfrm>
            <a:off x="296860" y="5169257"/>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2</a:t>
            </a:r>
          </a:p>
        </p:txBody>
      </p:sp>
      <p:sp>
        <p:nvSpPr>
          <p:cNvPr id="28" name="Oval 2">
            <a:extLst>
              <a:ext uri="{FF2B5EF4-FFF2-40B4-BE49-F238E27FC236}">
                <a16:creationId xmlns:a16="http://schemas.microsoft.com/office/drawing/2014/main" id="{EB479B71-3710-4FD3-B5D8-9CEDB676F545}"/>
              </a:ext>
            </a:extLst>
          </p:cNvPr>
          <p:cNvSpPr>
            <a:spLocks noChangeArrowheads="1"/>
          </p:cNvSpPr>
          <p:nvPr/>
        </p:nvSpPr>
        <p:spPr bwMode="auto">
          <a:xfrm>
            <a:off x="296862" y="5167239"/>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3</a:t>
            </a:r>
          </a:p>
        </p:txBody>
      </p:sp>
      <p:sp>
        <p:nvSpPr>
          <p:cNvPr id="29" name="Oval 2">
            <a:extLst>
              <a:ext uri="{FF2B5EF4-FFF2-40B4-BE49-F238E27FC236}">
                <a16:creationId xmlns:a16="http://schemas.microsoft.com/office/drawing/2014/main" id="{C6F45027-0A3C-42C6-9ABF-D1AA9CD76438}"/>
              </a:ext>
            </a:extLst>
          </p:cNvPr>
          <p:cNvSpPr>
            <a:spLocks noChangeArrowheads="1"/>
          </p:cNvSpPr>
          <p:nvPr/>
        </p:nvSpPr>
        <p:spPr bwMode="auto">
          <a:xfrm>
            <a:off x="296862" y="5163203"/>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4</a:t>
            </a:r>
          </a:p>
        </p:txBody>
      </p:sp>
      <p:sp>
        <p:nvSpPr>
          <p:cNvPr id="30" name="Oval 2">
            <a:extLst>
              <a:ext uri="{FF2B5EF4-FFF2-40B4-BE49-F238E27FC236}">
                <a16:creationId xmlns:a16="http://schemas.microsoft.com/office/drawing/2014/main" id="{B697F554-D381-4D30-8D23-AC2AE951A30A}"/>
              </a:ext>
            </a:extLst>
          </p:cNvPr>
          <p:cNvSpPr>
            <a:spLocks noChangeArrowheads="1"/>
          </p:cNvSpPr>
          <p:nvPr/>
        </p:nvSpPr>
        <p:spPr bwMode="auto">
          <a:xfrm>
            <a:off x="296862" y="5159167"/>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5</a:t>
            </a:r>
          </a:p>
        </p:txBody>
      </p:sp>
      <p:sp>
        <p:nvSpPr>
          <p:cNvPr id="31" name="Oval 2">
            <a:extLst>
              <a:ext uri="{FF2B5EF4-FFF2-40B4-BE49-F238E27FC236}">
                <a16:creationId xmlns:a16="http://schemas.microsoft.com/office/drawing/2014/main" id="{5D6B41D9-8602-4D66-8240-C740FF67F2B1}"/>
              </a:ext>
            </a:extLst>
          </p:cNvPr>
          <p:cNvSpPr>
            <a:spLocks noChangeArrowheads="1"/>
          </p:cNvSpPr>
          <p:nvPr/>
        </p:nvSpPr>
        <p:spPr bwMode="auto">
          <a:xfrm>
            <a:off x="296858" y="5166230"/>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6</a:t>
            </a:r>
          </a:p>
        </p:txBody>
      </p:sp>
      <p:sp>
        <p:nvSpPr>
          <p:cNvPr id="32" name="Oval 2">
            <a:extLst>
              <a:ext uri="{FF2B5EF4-FFF2-40B4-BE49-F238E27FC236}">
                <a16:creationId xmlns:a16="http://schemas.microsoft.com/office/drawing/2014/main" id="{EF137044-3FB5-4AB1-8456-531B66516277}"/>
              </a:ext>
            </a:extLst>
          </p:cNvPr>
          <p:cNvSpPr>
            <a:spLocks noChangeArrowheads="1"/>
          </p:cNvSpPr>
          <p:nvPr/>
        </p:nvSpPr>
        <p:spPr bwMode="auto">
          <a:xfrm>
            <a:off x="296862" y="516118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7</a:t>
            </a:r>
          </a:p>
        </p:txBody>
      </p:sp>
      <p:sp>
        <p:nvSpPr>
          <p:cNvPr id="33" name="Oval 2">
            <a:extLst>
              <a:ext uri="{FF2B5EF4-FFF2-40B4-BE49-F238E27FC236}">
                <a16:creationId xmlns:a16="http://schemas.microsoft.com/office/drawing/2014/main" id="{B71D0CD7-3445-48AF-925A-2A9E27A3F23B}"/>
              </a:ext>
            </a:extLst>
          </p:cNvPr>
          <p:cNvSpPr>
            <a:spLocks noChangeArrowheads="1"/>
          </p:cNvSpPr>
          <p:nvPr/>
        </p:nvSpPr>
        <p:spPr bwMode="auto">
          <a:xfrm>
            <a:off x="296862" y="516118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8</a:t>
            </a:r>
          </a:p>
        </p:txBody>
      </p:sp>
      <p:sp>
        <p:nvSpPr>
          <p:cNvPr id="34" name="Oval 2">
            <a:extLst>
              <a:ext uri="{FF2B5EF4-FFF2-40B4-BE49-F238E27FC236}">
                <a16:creationId xmlns:a16="http://schemas.microsoft.com/office/drawing/2014/main" id="{18B5E773-34D7-4445-A56A-D0779691C955}"/>
              </a:ext>
            </a:extLst>
          </p:cNvPr>
          <p:cNvSpPr>
            <a:spLocks noChangeArrowheads="1"/>
          </p:cNvSpPr>
          <p:nvPr/>
        </p:nvSpPr>
        <p:spPr bwMode="auto">
          <a:xfrm>
            <a:off x="296862" y="516118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9</a:t>
            </a:r>
          </a:p>
        </p:txBody>
      </p:sp>
      <p:sp>
        <p:nvSpPr>
          <p:cNvPr id="35" name="Oval 2">
            <a:extLst>
              <a:ext uri="{FF2B5EF4-FFF2-40B4-BE49-F238E27FC236}">
                <a16:creationId xmlns:a16="http://schemas.microsoft.com/office/drawing/2014/main" id="{89E87E04-C7EE-4CFB-8748-6CBB20AA4915}"/>
              </a:ext>
            </a:extLst>
          </p:cNvPr>
          <p:cNvSpPr>
            <a:spLocks noChangeArrowheads="1"/>
          </p:cNvSpPr>
          <p:nvPr/>
        </p:nvSpPr>
        <p:spPr bwMode="auto">
          <a:xfrm>
            <a:off x="296862" y="5165725"/>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10</a:t>
            </a:r>
          </a:p>
        </p:txBody>
      </p:sp>
    </p:spTree>
    <p:extLst>
      <p:ext uri="{BB962C8B-B14F-4D97-AF65-F5344CB8AC3E}">
        <p14:creationId xmlns:p14="http://schemas.microsoft.com/office/powerpoint/2010/main" val="174869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outVertical)">
                                      <p:cBhvr>
                                        <p:cTn id="18" dur="500"/>
                                        <p:tgtEl>
                                          <p:spTgt spid="2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outVertical)">
                                      <p:cBhvr>
                                        <p:cTn id="21" dur="500"/>
                                        <p:tgtEl>
                                          <p:spTgt spid="24"/>
                                        </p:tgtEl>
                                      </p:cBhvr>
                                    </p:animEffect>
                                  </p:childTnLst>
                                </p:cTn>
                              </p:par>
                            </p:childTnLst>
                          </p:cTn>
                        </p:par>
                        <p:par>
                          <p:cTn id="22" fill="hold">
                            <p:stCondLst>
                              <p:cond delay="500"/>
                            </p:stCondLst>
                            <p:childTnLst>
                              <p:par>
                                <p:cTn id="23" presetID="22" presetClass="exit" presetSubtype="4" fill="hold" grpId="0" nodeType="afterEffect">
                                  <p:stCondLst>
                                    <p:cond delay="0"/>
                                  </p:stCondLst>
                                  <p:childTnLst>
                                    <p:animEffect transition="out" filter="wipe(down)">
                                      <p:cBhvr>
                                        <p:cTn id="24" dur="1000"/>
                                        <p:tgtEl>
                                          <p:spTgt spid="35"/>
                                        </p:tgtEl>
                                      </p:cBhvr>
                                    </p:animEffect>
                                    <p:set>
                                      <p:cBhvr>
                                        <p:cTn id="25" dur="1" fill="hold">
                                          <p:stCondLst>
                                            <p:cond delay="999"/>
                                          </p:stCondLst>
                                        </p:cTn>
                                        <p:tgtEl>
                                          <p:spTgt spid="35"/>
                                        </p:tgtEl>
                                        <p:attrNameLst>
                                          <p:attrName>style.visibility</p:attrName>
                                        </p:attrNameLst>
                                      </p:cBhvr>
                                      <p:to>
                                        <p:strVal val="hidden"/>
                                      </p:to>
                                    </p:set>
                                  </p:childTnLst>
                                </p:cTn>
                              </p:par>
                            </p:childTnLst>
                          </p:cTn>
                        </p:par>
                        <p:par>
                          <p:cTn id="26" fill="hold">
                            <p:stCondLst>
                              <p:cond delay="1500"/>
                            </p:stCondLst>
                            <p:childTnLst>
                              <p:par>
                                <p:cTn id="27" presetID="16" presetClass="exit" presetSubtype="21" fill="hold" grpId="0" nodeType="afterEffect">
                                  <p:stCondLst>
                                    <p:cond delay="500"/>
                                  </p:stCondLst>
                                  <p:childTnLst>
                                    <p:animEffect transition="out" filter="barn(inVertical)">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par>
                          <p:cTn id="30" fill="hold">
                            <p:stCondLst>
                              <p:cond delay="2500"/>
                            </p:stCondLst>
                            <p:childTnLst>
                              <p:par>
                                <p:cTn id="31" presetID="16" presetClass="exit" presetSubtype="21" fill="hold" grpId="0" nodeType="afterEffect">
                                  <p:stCondLst>
                                    <p:cond delay="500"/>
                                  </p:stCondLst>
                                  <p:childTnLst>
                                    <p:animEffect transition="out" filter="barn(inVertical)">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par>
                          <p:cTn id="34" fill="hold">
                            <p:stCondLst>
                              <p:cond delay="3500"/>
                            </p:stCondLst>
                            <p:childTnLst>
                              <p:par>
                                <p:cTn id="35" presetID="16" presetClass="exit" presetSubtype="21" fill="hold" grpId="0" nodeType="afterEffect">
                                  <p:stCondLst>
                                    <p:cond delay="500"/>
                                  </p:stCondLst>
                                  <p:childTnLst>
                                    <p:animEffect transition="out" filter="barn(inVertic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4500"/>
                            </p:stCondLst>
                            <p:childTnLst>
                              <p:par>
                                <p:cTn id="39" presetID="16" presetClass="exit" presetSubtype="21" fill="hold" grpId="0" nodeType="afterEffect">
                                  <p:stCondLst>
                                    <p:cond delay="500"/>
                                  </p:stCondLst>
                                  <p:childTnLst>
                                    <p:animEffect transition="out" filter="barn(inVertical)">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childTnLst>
                          </p:cTn>
                        </p:par>
                        <p:par>
                          <p:cTn id="42" fill="hold">
                            <p:stCondLst>
                              <p:cond delay="5500"/>
                            </p:stCondLst>
                            <p:childTnLst>
                              <p:par>
                                <p:cTn id="43" presetID="16" presetClass="exit" presetSubtype="21" fill="hold" grpId="0" nodeType="afterEffect">
                                  <p:stCondLst>
                                    <p:cond delay="500"/>
                                  </p:stCondLst>
                                  <p:childTnLst>
                                    <p:animEffect transition="out" filter="barn(inVertical)">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par>
                          <p:cTn id="46" fill="hold">
                            <p:stCondLst>
                              <p:cond delay="6500"/>
                            </p:stCondLst>
                            <p:childTnLst>
                              <p:par>
                                <p:cTn id="47" presetID="16" presetClass="exit" presetSubtype="21" fill="hold" grpId="0" nodeType="afterEffect">
                                  <p:stCondLst>
                                    <p:cond delay="500"/>
                                  </p:stCondLst>
                                  <p:childTnLst>
                                    <p:animEffect transition="out" filter="barn(inVertical)">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par>
                          <p:cTn id="50" fill="hold">
                            <p:stCondLst>
                              <p:cond delay="7500"/>
                            </p:stCondLst>
                            <p:childTnLst>
                              <p:par>
                                <p:cTn id="51" presetID="16" presetClass="exit" presetSubtype="21" fill="hold" grpId="0" nodeType="afterEffect">
                                  <p:stCondLst>
                                    <p:cond delay="500"/>
                                  </p:stCondLst>
                                  <p:childTnLst>
                                    <p:animEffect transition="out" filter="barn(inVertical)">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childTnLst>
                          </p:cTn>
                        </p:par>
                        <p:par>
                          <p:cTn id="54" fill="hold">
                            <p:stCondLst>
                              <p:cond delay="8500"/>
                            </p:stCondLst>
                            <p:childTnLst>
                              <p:par>
                                <p:cTn id="55" presetID="16" presetClass="exit" presetSubtype="21" fill="hold" grpId="0" nodeType="afterEffect">
                                  <p:stCondLst>
                                    <p:cond delay="500"/>
                                  </p:stCondLst>
                                  <p:childTnLst>
                                    <p:animEffect transition="out" filter="barn(inVertical)">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par>
                          <p:cTn id="58" fill="hold">
                            <p:stCondLst>
                              <p:cond delay="9500"/>
                            </p:stCondLst>
                            <p:childTnLst>
                              <p:par>
                                <p:cTn id="59" presetID="16" presetClass="exit" presetSubtype="21" fill="hold" grpId="0" nodeType="afterEffect">
                                  <p:stCondLst>
                                    <p:cond delay="500"/>
                                  </p:stCondLst>
                                  <p:childTnLst>
                                    <p:animEffect transition="out" filter="barn(inVertical)">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B9EC0D8-3043-491A-95AA-8FE3086859CD}"/>
                  </a:ext>
                </a:extLst>
              </p:cNvPr>
              <p:cNvSpPr>
                <a:spLocks noGrp="1"/>
              </p:cNvSpPr>
              <p:nvPr>
                <p:ph type="title"/>
              </p:nvPr>
            </p:nvSpPr>
            <p:spPr>
              <a:xfrm>
                <a:off x="876300" y="462806"/>
                <a:ext cx="11139055" cy="685800"/>
              </a:xfrm>
            </p:spPr>
            <p:txBody>
              <a:bodyPr/>
              <a:lstStyle/>
              <a:p>
                <a:r>
                  <a:rPr lang="en-US" dirty="0">
                    <a:latin typeface="#9Slide03 Cabin Medium" panose="00000600000000000000" pitchFamily="2" charset="0"/>
                  </a:rPr>
                  <a:t>Câu 4. </a:t>
                </a:r>
                <a:br>
                  <a:rPr lang="en-US" dirty="0">
                    <a:latin typeface="#9Slide03 Cabin Medium" panose="00000600000000000000" pitchFamily="2" charset="0"/>
                  </a:rPr>
                </a:br>
                <a:r>
                  <a:rPr lang="en-US" dirty="0" err="1">
                    <a:latin typeface="#9Slide03 Cabin Medium" panose="00000600000000000000" pitchFamily="2" charset="0"/>
                  </a:rPr>
                  <a:t>Phương</a:t>
                </a:r>
                <a:r>
                  <a:rPr lang="en-US" dirty="0">
                    <a:latin typeface="#9Slide03 Cabin Medium" panose="00000600000000000000" pitchFamily="2" charset="0"/>
                  </a:rPr>
                  <a:t> </a:t>
                </a:r>
                <a:r>
                  <a:rPr lang="en-US" dirty="0" err="1">
                    <a:latin typeface="#9Slide03 Cabin Medium" panose="00000600000000000000" pitchFamily="2" charset="0"/>
                  </a:rPr>
                  <a:t>trình</a:t>
                </a:r>
                <a:r>
                  <a:rPr lang="en-US" dirty="0">
                    <a:latin typeface="#9Slide03 Cabin Medium" panose="00000600000000000000" pitchFamily="2" charset="0"/>
                  </a:rPr>
                  <a:t>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𝑥</m:t>
                    </m:r>
                    <m:r>
                      <a:rPr lang="en-US" i="1" dirty="0" smtClean="0">
                        <a:latin typeface="Cambria Math" panose="02040503050406030204" pitchFamily="18" charset="0"/>
                      </a:rPr>
                      <m:t>−6=</m:t>
                    </m:r>
                    <m:r>
                      <a:rPr lang="en-US" i="1" dirty="0" smtClean="0">
                        <a:latin typeface="Cambria Math" panose="02040503050406030204" pitchFamily="18" charset="0"/>
                      </a:rPr>
                      <m:t>𝑥</m:t>
                    </m:r>
                    <m:r>
                      <a:rPr lang="en-US" i="1" dirty="0" smtClean="0">
                        <a:latin typeface="Cambria Math" panose="02040503050406030204" pitchFamily="18" charset="0"/>
                      </a:rPr>
                      <m:t>+2  </m:t>
                    </m:r>
                  </m:oMath>
                </a14:m>
                <a:r>
                  <a:rPr lang="en-US" dirty="0" err="1">
                    <a:latin typeface="#9Slide03 Cabin Medium" panose="00000600000000000000" pitchFamily="2" charset="0"/>
                  </a:rPr>
                  <a:t>có</a:t>
                </a:r>
                <a:r>
                  <a:rPr lang="en-US" dirty="0">
                    <a:latin typeface="#9Slide03 Cabin Medium" panose="00000600000000000000" pitchFamily="2" charset="0"/>
                  </a:rPr>
                  <a:t> </a:t>
                </a:r>
                <a:r>
                  <a:rPr lang="en-US" dirty="0" err="1">
                    <a:latin typeface="#9Slide03 Cabin Medium" panose="00000600000000000000" pitchFamily="2" charset="0"/>
                  </a:rPr>
                  <a:t>nghiệm</a:t>
                </a:r>
                <a:r>
                  <a:rPr lang="en-US" dirty="0">
                    <a:latin typeface="#9Slide03 Cabin Medium" panose="00000600000000000000" pitchFamily="2" charset="0"/>
                  </a:rPr>
                  <a:t> </a:t>
                </a:r>
                <a:r>
                  <a:rPr lang="en-US" dirty="0" err="1">
                    <a:latin typeface="#9Slide03 Cabin Medium" panose="00000600000000000000" pitchFamily="2" charset="0"/>
                  </a:rPr>
                  <a:t>là</a:t>
                </a:r>
                <a:r>
                  <a:rPr lang="en-US" dirty="0">
                    <a:latin typeface="#9Slide03 Cabin Medium" panose="00000600000000000000" pitchFamily="2" charset="0"/>
                  </a:rPr>
                  <a:t> </a:t>
                </a:r>
              </a:p>
            </p:txBody>
          </p:sp>
        </mc:Choice>
        <mc:Fallback xmlns="">
          <p:sp>
            <p:nvSpPr>
              <p:cNvPr id="2" name="Title 1">
                <a:extLst>
                  <a:ext uri="{FF2B5EF4-FFF2-40B4-BE49-F238E27FC236}">
                    <a16:creationId xmlns:a16="http://schemas.microsoft.com/office/drawing/2014/main" id="{BB9EC0D8-3043-491A-95AA-8FE3086859CD}"/>
                  </a:ext>
                </a:extLst>
              </p:cNvPr>
              <p:cNvSpPr>
                <a:spLocks noGrp="1" noRot="1" noChangeAspect="1" noMove="1" noResize="1" noEditPoints="1" noAdjustHandles="1" noChangeArrowheads="1" noChangeShapeType="1" noTextEdit="1"/>
              </p:cNvSpPr>
              <p:nvPr>
                <p:ph type="title"/>
              </p:nvPr>
            </p:nvSpPr>
            <p:spPr>
              <a:xfrm>
                <a:off x="876300" y="462806"/>
                <a:ext cx="11139055" cy="685800"/>
              </a:xfrm>
              <a:blipFill>
                <a:blip r:embed="rId2"/>
                <a:stretch>
                  <a:fillRect l="-1970" t="-25893" b="-1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028CFA7-DA9F-45CF-90C0-91987E91AB8B}"/>
                  </a:ext>
                </a:extLst>
              </p:cNvPr>
              <p:cNvSpPr/>
              <p:nvPr/>
            </p:nvSpPr>
            <p:spPr>
              <a:xfrm>
                <a:off x="1016000" y="2468418"/>
                <a:ext cx="4174836"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=4</m:t>
                      </m:r>
                    </m:oMath>
                  </m:oMathPara>
                </a14:m>
                <a:endParaRPr lang="en-US" sz="3200" dirty="0">
                  <a:solidFill>
                    <a:schemeClr val="tx1"/>
                  </a:solidFill>
                </a:endParaRPr>
              </a:p>
            </p:txBody>
          </p:sp>
        </mc:Choice>
        <mc:Fallback xmlns="">
          <p:sp>
            <p:nvSpPr>
              <p:cNvPr id="4" name="Rectangle 3">
                <a:extLst>
                  <a:ext uri="{FF2B5EF4-FFF2-40B4-BE49-F238E27FC236}">
                    <a16:creationId xmlns:a16="http://schemas.microsoft.com/office/drawing/2014/main" id="{8028CFA7-DA9F-45CF-90C0-91987E91AB8B}"/>
                  </a:ext>
                </a:extLst>
              </p:cNvPr>
              <p:cNvSpPr>
                <a:spLocks noRot="1" noChangeAspect="1" noMove="1" noResize="1" noEditPoints="1" noAdjustHandles="1" noChangeArrowheads="1" noChangeShapeType="1" noTextEdit="1"/>
              </p:cNvSpPr>
              <p:nvPr/>
            </p:nvSpPr>
            <p:spPr>
              <a:xfrm>
                <a:off x="1016000" y="2468418"/>
                <a:ext cx="4174836" cy="9605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5186738-1FB1-4F47-B150-73D55DCBBCCF}"/>
                  </a:ext>
                </a:extLst>
              </p:cNvPr>
              <p:cNvSpPr/>
              <p:nvPr/>
            </p:nvSpPr>
            <p:spPr>
              <a:xfrm>
                <a:off x="1016000" y="4378370"/>
                <a:ext cx="4174836" cy="9605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=3</m:t>
                      </m:r>
                    </m:oMath>
                  </m:oMathPara>
                </a14:m>
                <a:endParaRPr lang="en-US" sz="3200" dirty="0">
                  <a:solidFill>
                    <a:schemeClr val="tx1"/>
                  </a:solidFill>
                </a:endParaRPr>
              </a:p>
            </p:txBody>
          </p:sp>
        </mc:Choice>
        <mc:Fallback xmlns="">
          <p:sp>
            <p:nvSpPr>
              <p:cNvPr id="5" name="Rectangle 4">
                <a:extLst>
                  <a:ext uri="{FF2B5EF4-FFF2-40B4-BE49-F238E27FC236}">
                    <a16:creationId xmlns:a16="http://schemas.microsoft.com/office/drawing/2014/main" id="{C5186738-1FB1-4F47-B150-73D55DCBBCCF}"/>
                  </a:ext>
                </a:extLst>
              </p:cNvPr>
              <p:cNvSpPr>
                <a:spLocks noRot="1" noChangeAspect="1" noMove="1" noResize="1" noEditPoints="1" noAdjustHandles="1" noChangeArrowheads="1" noChangeShapeType="1" noTextEdit="1"/>
              </p:cNvSpPr>
              <p:nvPr/>
            </p:nvSpPr>
            <p:spPr>
              <a:xfrm>
                <a:off x="1016000" y="4378370"/>
                <a:ext cx="4174836" cy="9605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4E6A154-30DF-4A74-866A-3076EEC1FE54}"/>
                  </a:ext>
                </a:extLst>
              </p:cNvPr>
              <p:cNvSpPr/>
              <p:nvPr/>
            </p:nvSpPr>
            <p:spPr>
              <a:xfrm>
                <a:off x="6793346" y="2468418"/>
                <a:ext cx="4174836" cy="960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=−4</m:t>
                      </m:r>
                    </m:oMath>
                  </m:oMathPara>
                </a14:m>
                <a:endParaRPr lang="en-US" sz="3200" dirty="0">
                  <a:solidFill>
                    <a:schemeClr val="tx1"/>
                  </a:solidFill>
                </a:endParaRPr>
              </a:p>
            </p:txBody>
          </p:sp>
        </mc:Choice>
        <mc:Fallback xmlns="">
          <p:sp>
            <p:nvSpPr>
              <p:cNvPr id="6" name="Rectangle 5">
                <a:extLst>
                  <a:ext uri="{FF2B5EF4-FFF2-40B4-BE49-F238E27FC236}">
                    <a16:creationId xmlns:a16="http://schemas.microsoft.com/office/drawing/2014/main" id="{04E6A154-30DF-4A74-866A-3076EEC1FE54}"/>
                  </a:ext>
                </a:extLst>
              </p:cNvPr>
              <p:cNvSpPr>
                <a:spLocks noRot="1" noChangeAspect="1" noMove="1" noResize="1" noEditPoints="1" noAdjustHandles="1" noChangeArrowheads="1" noChangeShapeType="1" noTextEdit="1"/>
              </p:cNvSpPr>
              <p:nvPr/>
            </p:nvSpPr>
            <p:spPr>
              <a:xfrm>
                <a:off x="6793346" y="2468418"/>
                <a:ext cx="4174836" cy="960582"/>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14C9EB-1307-4048-8103-2B2F528912CF}"/>
                  </a:ext>
                </a:extLst>
              </p:cNvPr>
              <p:cNvSpPr/>
              <p:nvPr/>
            </p:nvSpPr>
            <p:spPr>
              <a:xfrm>
                <a:off x="6793346" y="4378370"/>
                <a:ext cx="4174836" cy="9605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=−3</m:t>
                      </m:r>
                    </m:oMath>
                  </m:oMathPara>
                </a14:m>
                <a:endParaRPr lang="en-US" sz="3200" dirty="0">
                  <a:solidFill>
                    <a:schemeClr val="tx1"/>
                  </a:solidFill>
                </a:endParaRPr>
              </a:p>
            </p:txBody>
          </p:sp>
        </mc:Choice>
        <mc:Fallback xmlns="">
          <p:sp>
            <p:nvSpPr>
              <p:cNvPr id="7" name="Rectangle 6">
                <a:extLst>
                  <a:ext uri="{FF2B5EF4-FFF2-40B4-BE49-F238E27FC236}">
                    <a16:creationId xmlns:a16="http://schemas.microsoft.com/office/drawing/2014/main" id="{F814C9EB-1307-4048-8103-2B2F528912CF}"/>
                  </a:ext>
                </a:extLst>
              </p:cNvPr>
              <p:cNvSpPr>
                <a:spLocks noRot="1" noChangeAspect="1" noMove="1" noResize="1" noEditPoints="1" noAdjustHandles="1" noChangeArrowheads="1" noChangeShapeType="1" noTextEdit="1"/>
              </p:cNvSpPr>
              <p:nvPr/>
            </p:nvSpPr>
            <p:spPr>
              <a:xfrm>
                <a:off x="6793346" y="4378370"/>
                <a:ext cx="4174836" cy="960582"/>
              </a:xfrm>
              <a:prstGeom prst="rect">
                <a:avLst/>
              </a:prstGeom>
              <a:blipFill>
                <a:blip r:embed="rId6"/>
                <a:stretch>
                  <a:fillRect/>
                </a:stretch>
              </a:blipFill>
            </p:spPr>
            <p:txBody>
              <a:bodyPr/>
              <a:lstStyle/>
              <a:p>
                <a:r>
                  <a:rPr lang="en-US">
                    <a:noFill/>
                  </a:rPr>
                  <a:t> </a:t>
                </a:r>
              </a:p>
            </p:txBody>
          </p:sp>
        </mc:Fallback>
      </mc:AlternateContent>
      <p:sp>
        <p:nvSpPr>
          <p:cNvPr id="8" name="Oval 2">
            <a:extLst>
              <a:ext uri="{FF2B5EF4-FFF2-40B4-BE49-F238E27FC236}">
                <a16:creationId xmlns:a16="http://schemas.microsoft.com/office/drawing/2014/main" id="{40A6B23A-203D-49FD-B21D-A9B8B94A8913}"/>
              </a:ext>
            </a:extLst>
          </p:cNvPr>
          <p:cNvSpPr>
            <a:spLocks noChangeArrowheads="1"/>
          </p:cNvSpPr>
          <p:nvPr/>
        </p:nvSpPr>
        <p:spPr bwMode="auto">
          <a:xfrm>
            <a:off x="150475" y="548418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0</a:t>
            </a:r>
          </a:p>
        </p:txBody>
      </p:sp>
      <p:sp>
        <p:nvSpPr>
          <p:cNvPr id="9" name="Oval 2">
            <a:extLst>
              <a:ext uri="{FF2B5EF4-FFF2-40B4-BE49-F238E27FC236}">
                <a16:creationId xmlns:a16="http://schemas.microsoft.com/office/drawing/2014/main" id="{38F75F84-B98F-4778-8454-F44E68EBFFF5}"/>
              </a:ext>
            </a:extLst>
          </p:cNvPr>
          <p:cNvSpPr>
            <a:spLocks noChangeArrowheads="1"/>
          </p:cNvSpPr>
          <p:nvPr/>
        </p:nvSpPr>
        <p:spPr bwMode="auto">
          <a:xfrm>
            <a:off x="150474" y="5483179"/>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a:t>
            </a:r>
          </a:p>
        </p:txBody>
      </p:sp>
      <p:sp>
        <p:nvSpPr>
          <p:cNvPr id="10" name="Oval 2">
            <a:extLst>
              <a:ext uri="{FF2B5EF4-FFF2-40B4-BE49-F238E27FC236}">
                <a16:creationId xmlns:a16="http://schemas.microsoft.com/office/drawing/2014/main" id="{FBEF0578-6077-448D-BBAB-063E8FC27102}"/>
              </a:ext>
            </a:extLst>
          </p:cNvPr>
          <p:cNvSpPr>
            <a:spLocks noChangeArrowheads="1"/>
          </p:cNvSpPr>
          <p:nvPr/>
        </p:nvSpPr>
        <p:spPr bwMode="auto">
          <a:xfrm>
            <a:off x="150473" y="5482170"/>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2</a:t>
            </a:r>
          </a:p>
        </p:txBody>
      </p:sp>
      <p:sp>
        <p:nvSpPr>
          <p:cNvPr id="11" name="Oval 2">
            <a:extLst>
              <a:ext uri="{FF2B5EF4-FFF2-40B4-BE49-F238E27FC236}">
                <a16:creationId xmlns:a16="http://schemas.microsoft.com/office/drawing/2014/main" id="{5DB77E1E-91FA-4C57-98A6-AC0B2EA3CDE4}"/>
              </a:ext>
            </a:extLst>
          </p:cNvPr>
          <p:cNvSpPr>
            <a:spLocks noChangeArrowheads="1"/>
          </p:cNvSpPr>
          <p:nvPr/>
        </p:nvSpPr>
        <p:spPr bwMode="auto">
          <a:xfrm>
            <a:off x="150475" y="548015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3</a:t>
            </a:r>
          </a:p>
        </p:txBody>
      </p:sp>
      <p:sp>
        <p:nvSpPr>
          <p:cNvPr id="12" name="Oval 2">
            <a:extLst>
              <a:ext uri="{FF2B5EF4-FFF2-40B4-BE49-F238E27FC236}">
                <a16:creationId xmlns:a16="http://schemas.microsoft.com/office/drawing/2014/main" id="{98577AF5-8BD3-42FA-89F3-72DC82F0876F}"/>
              </a:ext>
            </a:extLst>
          </p:cNvPr>
          <p:cNvSpPr>
            <a:spLocks noChangeArrowheads="1"/>
          </p:cNvSpPr>
          <p:nvPr/>
        </p:nvSpPr>
        <p:spPr bwMode="auto">
          <a:xfrm>
            <a:off x="150475" y="547611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4</a:t>
            </a:r>
          </a:p>
        </p:txBody>
      </p:sp>
      <p:sp>
        <p:nvSpPr>
          <p:cNvPr id="13" name="Oval 2">
            <a:extLst>
              <a:ext uri="{FF2B5EF4-FFF2-40B4-BE49-F238E27FC236}">
                <a16:creationId xmlns:a16="http://schemas.microsoft.com/office/drawing/2014/main" id="{2944ED6C-0E62-465E-9EA4-7A15677B8ACB}"/>
              </a:ext>
            </a:extLst>
          </p:cNvPr>
          <p:cNvSpPr>
            <a:spLocks noChangeArrowheads="1"/>
          </p:cNvSpPr>
          <p:nvPr/>
        </p:nvSpPr>
        <p:spPr bwMode="auto">
          <a:xfrm>
            <a:off x="150475" y="5472080"/>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5</a:t>
            </a:r>
          </a:p>
        </p:txBody>
      </p:sp>
      <p:sp>
        <p:nvSpPr>
          <p:cNvPr id="14" name="Oval 2">
            <a:extLst>
              <a:ext uri="{FF2B5EF4-FFF2-40B4-BE49-F238E27FC236}">
                <a16:creationId xmlns:a16="http://schemas.microsoft.com/office/drawing/2014/main" id="{7F9C2398-4921-440C-9DA6-5694DDE20A83}"/>
              </a:ext>
            </a:extLst>
          </p:cNvPr>
          <p:cNvSpPr>
            <a:spLocks noChangeArrowheads="1"/>
          </p:cNvSpPr>
          <p:nvPr/>
        </p:nvSpPr>
        <p:spPr bwMode="auto">
          <a:xfrm>
            <a:off x="150471" y="5479143"/>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6</a:t>
            </a:r>
          </a:p>
        </p:txBody>
      </p:sp>
      <p:sp>
        <p:nvSpPr>
          <p:cNvPr id="15" name="Oval 2">
            <a:extLst>
              <a:ext uri="{FF2B5EF4-FFF2-40B4-BE49-F238E27FC236}">
                <a16:creationId xmlns:a16="http://schemas.microsoft.com/office/drawing/2014/main" id="{1AA4E89F-6D75-45A8-B480-DFF1032933EF}"/>
              </a:ext>
            </a:extLst>
          </p:cNvPr>
          <p:cNvSpPr>
            <a:spLocks noChangeArrowheads="1"/>
          </p:cNvSpPr>
          <p:nvPr/>
        </p:nvSpPr>
        <p:spPr bwMode="auto">
          <a:xfrm>
            <a:off x="150475" y="547409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7</a:t>
            </a:r>
          </a:p>
        </p:txBody>
      </p:sp>
      <p:sp>
        <p:nvSpPr>
          <p:cNvPr id="16" name="Oval 2">
            <a:extLst>
              <a:ext uri="{FF2B5EF4-FFF2-40B4-BE49-F238E27FC236}">
                <a16:creationId xmlns:a16="http://schemas.microsoft.com/office/drawing/2014/main" id="{2EFA8BE9-22EE-488A-AC7B-D07F6FE42DAF}"/>
              </a:ext>
            </a:extLst>
          </p:cNvPr>
          <p:cNvSpPr>
            <a:spLocks noChangeArrowheads="1"/>
          </p:cNvSpPr>
          <p:nvPr/>
        </p:nvSpPr>
        <p:spPr bwMode="auto">
          <a:xfrm>
            <a:off x="150475" y="547409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8</a:t>
            </a:r>
          </a:p>
        </p:txBody>
      </p:sp>
      <p:sp>
        <p:nvSpPr>
          <p:cNvPr id="17" name="Oval 2">
            <a:extLst>
              <a:ext uri="{FF2B5EF4-FFF2-40B4-BE49-F238E27FC236}">
                <a16:creationId xmlns:a16="http://schemas.microsoft.com/office/drawing/2014/main" id="{070302E9-0BBA-42FF-AF1A-10F4FC5AC84D}"/>
              </a:ext>
            </a:extLst>
          </p:cNvPr>
          <p:cNvSpPr>
            <a:spLocks noChangeArrowheads="1"/>
          </p:cNvSpPr>
          <p:nvPr/>
        </p:nvSpPr>
        <p:spPr bwMode="auto">
          <a:xfrm>
            <a:off x="150475" y="547409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9</a:t>
            </a:r>
          </a:p>
        </p:txBody>
      </p:sp>
      <p:sp>
        <p:nvSpPr>
          <p:cNvPr id="18" name="Oval 2">
            <a:extLst>
              <a:ext uri="{FF2B5EF4-FFF2-40B4-BE49-F238E27FC236}">
                <a16:creationId xmlns:a16="http://schemas.microsoft.com/office/drawing/2014/main" id="{150D7D38-DB0D-4573-A0F6-DD72AE5776E5}"/>
              </a:ext>
            </a:extLst>
          </p:cNvPr>
          <p:cNvSpPr>
            <a:spLocks noChangeArrowheads="1"/>
          </p:cNvSpPr>
          <p:nvPr/>
        </p:nvSpPr>
        <p:spPr bwMode="auto">
          <a:xfrm>
            <a:off x="150475" y="5478638"/>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10</a:t>
            </a:r>
          </a:p>
        </p:txBody>
      </p:sp>
    </p:spTree>
    <p:extLst>
      <p:ext uri="{BB962C8B-B14F-4D97-AF65-F5344CB8AC3E}">
        <p14:creationId xmlns:p14="http://schemas.microsoft.com/office/powerpoint/2010/main" val="37699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500"/>
                            </p:stCondLst>
                            <p:childTnLst>
                              <p:par>
                                <p:cTn id="23" presetID="22" presetClass="exit" presetSubtype="4" fill="hold" grpId="0" nodeType="afterEffect">
                                  <p:stCondLst>
                                    <p:cond delay="0"/>
                                  </p:stCondLst>
                                  <p:childTnLst>
                                    <p:animEffect transition="out" filter="wipe(down)">
                                      <p:cBhvr>
                                        <p:cTn id="24" dur="1000"/>
                                        <p:tgtEl>
                                          <p:spTgt spid="18"/>
                                        </p:tgtEl>
                                      </p:cBhvr>
                                    </p:animEffect>
                                    <p:set>
                                      <p:cBhvr>
                                        <p:cTn id="25" dur="1" fill="hold">
                                          <p:stCondLst>
                                            <p:cond delay="999"/>
                                          </p:stCondLst>
                                        </p:cTn>
                                        <p:tgtEl>
                                          <p:spTgt spid="18"/>
                                        </p:tgtEl>
                                        <p:attrNameLst>
                                          <p:attrName>style.visibility</p:attrName>
                                        </p:attrNameLst>
                                      </p:cBhvr>
                                      <p:to>
                                        <p:strVal val="hidden"/>
                                      </p:to>
                                    </p:set>
                                  </p:childTnLst>
                                </p:cTn>
                              </p:par>
                            </p:childTnLst>
                          </p:cTn>
                        </p:par>
                        <p:par>
                          <p:cTn id="26" fill="hold">
                            <p:stCondLst>
                              <p:cond delay="1500"/>
                            </p:stCondLst>
                            <p:childTnLst>
                              <p:par>
                                <p:cTn id="27" presetID="16" presetClass="exit" presetSubtype="21" fill="hold" grpId="0" nodeType="afterEffect">
                                  <p:stCondLst>
                                    <p:cond delay="500"/>
                                  </p:stCondLst>
                                  <p:childTnLst>
                                    <p:animEffect transition="out" filter="barn(inVertic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2500"/>
                            </p:stCondLst>
                            <p:childTnLst>
                              <p:par>
                                <p:cTn id="31" presetID="16" presetClass="exit" presetSubtype="21" fill="hold" grpId="0" nodeType="afterEffect">
                                  <p:stCondLst>
                                    <p:cond delay="500"/>
                                  </p:stCondLst>
                                  <p:childTnLst>
                                    <p:animEffect transition="out" filter="barn(inVertical)">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par>
                          <p:cTn id="34" fill="hold">
                            <p:stCondLst>
                              <p:cond delay="3500"/>
                            </p:stCondLst>
                            <p:childTnLst>
                              <p:par>
                                <p:cTn id="35" presetID="16" presetClass="exit" presetSubtype="21" fill="hold" grpId="0" nodeType="afterEffect">
                                  <p:stCondLst>
                                    <p:cond delay="500"/>
                                  </p:stCondLst>
                                  <p:childTnLst>
                                    <p:animEffect transition="out" filter="barn(inVertic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4500"/>
                            </p:stCondLst>
                            <p:childTnLst>
                              <p:par>
                                <p:cTn id="39" presetID="16" presetClass="exit" presetSubtype="21" fill="hold" grpId="0" nodeType="afterEffect">
                                  <p:stCondLst>
                                    <p:cond delay="50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500"/>
                            </p:stCondLst>
                            <p:childTnLst>
                              <p:par>
                                <p:cTn id="43" presetID="16" presetClass="exit" presetSubtype="21" fill="hold" grpId="0" nodeType="afterEffect">
                                  <p:stCondLst>
                                    <p:cond delay="500"/>
                                  </p:stCondLst>
                                  <p:childTnLst>
                                    <p:animEffect transition="out" filter="barn(inVertic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6500"/>
                            </p:stCondLst>
                            <p:childTnLst>
                              <p:par>
                                <p:cTn id="47" presetID="16" presetClass="exit" presetSubtype="21" fill="hold" grpId="0" nodeType="afterEffect">
                                  <p:stCondLst>
                                    <p:cond delay="500"/>
                                  </p:stCondLst>
                                  <p:childTnLst>
                                    <p:animEffect transition="out" filter="barn(inVertical)">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par>
                          <p:cTn id="50" fill="hold">
                            <p:stCondLst>
                              <p:cond delay="7500"/>
                            </p:stCondLst>
                            <p:childTnLst>
                              <p:par>
                                <p:cTn id="51" presetID="16" presetClass="exit" presetSubtype="21" fill="hold" grpId="0" nodeType="afterEffect">
                                  <p:stCondLst>
                                    <p:cond delay="500"/>
                                  </p:stCondLst>
                                  <p:childTnLst>
                                    <p:animEffect transition="out" filter="barn(inVertic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8500"/>
                            </p:stCondLst>
                            <p:childTnLst>
                              <p:par>
                                <p:cTn id="55" presetID="16" presetClass="exit" presetSubtype="21" fill="hold" grpId="0" nodeType="afterEffect">
                                  <p:stCondLst>
                                    <p:cond delay="500"/>
                                  </p:stCondLst>
                                  <p:childTnLst>
                                    <p:animEffect transition="out" filter="barn(inVertical)">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9500"/>
                            </p:stCondLst>
                            <p:childTnLst>
                              <p:par>
                                <p:cTn id="59" presetID="16" presetClass="exit" presetSubtype="21" fill="hold" grpId="0" nodeType="afterEffect">
                                  <p:stCondLst>
                                    <p:cond delay="500"/>
                                  </p:stCondLst>
                                  <p:childTnLst>
                                    <p:animEffect transition="out" filter="barn(inVertical)">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2BAA6E7-60CA-478B-B33E-DDA1348F57F2}"/>
                  </a:ext>
                </a:extLst>
              </p:cNvPr>
              <p:cNvSpPr>
                <a:spLocks noGrp="1"/>
              </p:cNvSpPr>
              <p:nvPr>
                <p:ph type="title"/>
              </p:nvPr>
            </p:nvSpPr>
            <p:spPr>
              <a:xfrm>
                <a:off x="92363" y="228600"/>
                <a:ext cx="12801601" cy="685800"/>
              </a:xfrm>
            </p:spPr>
            <p:txBody>
              <a:bodyPr/>
              <a:lstStyle/>
              <a:p>
                <a:pPr>
                  <a:lnSpc>
                    <a:spcPct val="107000"/>
                  </a:lnSpc>
                  <a:spcAft>
                    <a:spcPts val="800"/>
                  </a:spcAft>
                </a:pPr>
                <a:r>
                  <a:rPr lang="en-US" dirty="0">
                    <a:latin typeface="#9Slide03 Cabin Medium" panose="00000600000000000000" pitchFamily="2" charset="0"/>
                  </a:rPr>
                  <a:t>Câu 5. </a:t>
                </a:r>
                <a:br>
                  <a:rPr lang="en-US" dirty="0">
                    <a:latin typeface="#9Slide03 Cabin Medium" panose="00000600000000000000" pitchFamily="2" charset="0"/>
                  </a:rPr>
                </a:br>
                <a:r>
                  <a:rPr lang="en-US" dirty="0" err="1">
                    <a:latin typeface="#9Slide03 Cabin Medium" panose="00000600000000000000" pitchFamily="2" charset="0"/>
                  </a:rPr>
                  <a:t>Nghiệm</a:t>
                </a:r>
                <a:r>
                  <a:rPr lang="en-US" dirty="0">
                    <a:latin typeface="#9Slide03 Cabin Medium" panose="00000600000000000000" pitchFamily="2" charset="0"/>
                  </a:rPr>
                  <a:t> </a:t>
                </a:r>
                <a:r>
                  <a:rPr lang="en-US" dirty="0" err="1">
                    <a:latin typeface="#9Slide03 Cabin Medium" panose="00000600000000000000" pitchFamily="2" charset="0"/>
                  </a:rPr>
                  <a:t>của</a:t>
                </a:r>
                <a:r>
                  <a:rPr lang="en-US" dirty="0">
                    <a:latin typeface="#9Slide03 Cabin Medium" panose="00000600000000000000" pitchFamily="2" charset="0"/>
                  </a:rPr>
                  <a:t> </a:t>
                </a:r>
                <a:r>
                  <a:rPr lang="en-US" dirty="0" err="1">
                    <a:latin typeface="#9Slide03 Cabin Medium" panose="00000600000000000000" pitchFamily="2" charset="0"/>
                  </a:rPr>
                  <a:t>phương</a:t>
                </a:r>
                <a:r>
                  <a:rPr lang="en-US" dirty="0">
                    <a:latin typeface="#9Slide03 Cabin Medium" panose="00000600000000000000" pitchFamily="2" charset="0"/>
                  </a:rPr>
                  <a:t> </a:t>
                </a:r>
                <a:r>
                  <a:rPr lang="en-US" dirty="0" err="1">
                    <a:latin typeface="#9Slide03 Cabin Medium" panose="00000600000000000000" pitchFamily="2" charset="0"/>
                  </a:rPr>
                  <a:t>trình</a:t>
                </a:r>
                <a:r>
                  <a:rPr lang="en-US" dirty="0">
                    <a:latin typeface="#9Slide03 Cabin Medium" panose="00000600000000000000" pitchFamily="2"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4−2</m:t>
                        </m:r>
                        <m:r>
                          <a:rPr lang="en-US" b="0" i="1" smtClean="0">
                            <a:latin typeface="Cambria Math" panose="02040503050406030204" pitchFamily="18" charset="0"/>
                          </a:rPr>
                          <m:t>𝑥</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a14:m>
                <a:r>
                  <a:rPr lang="en-US" dirty="0">
                    <a:latin typeface="#9Slide03 Cabin Medium" panose="00000600000000000000" pitchFamily="2" charset="0"/>
                  </a:rPr>
                  <a:t> </a:t>
                </a:r>
                <a:r>
                  <a:rPr lang="en-US" dirty="0" err="1">
                    <a:latin typeface="#9Slide03 Cabin Medium" panose="00000600000000000000" pitchFamily="2" charset="0"/>
                  </a:rPr>
                  <a:t>là</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mc:Choice>
        <mc:Fallback xmlns="">
          <p:sp>
            <p:nvSpPr>
              <p:cNvPr id="2" name="Title 1">
                <a:extLst>
                  <a:ext uri="{FF2B5EF4-FFF2-40B4-BE49-F238E27FC236}">
                    <a16:creationId xmlns:a16="http://schemas.microsoft.com/office/drawing/2014/main" id="{32BAA6E7-60CA-478B-B33E-DDA1348F57F2}"/>
                  </a:ext>
                </a:extLst>
              </p:cNvPr>
              <p:cNvSpPr>
                <a:spLocks noGrp="1" noRot="1" noChangeAspect="1" noMove="1" noResize="1" noEditPoints="1" noAdjustHandles="1" noChangeArrowheads="1" noChangeShapeType="1" noTextEdit="1"/>
              </p:cNvSpPr>
              <p:nvPr>
                <p:ph type="title"/>
              </p:nvPr>
            </p:nvSpPr>
            <p:spPr>
              <a:xfrm>
                <a:off x="92363" y="228600"/>
                <a:ext cx="12801601" cy="685800"/>
              </a:xfrm>
              <a:blipFill>
                <a:blip r:embed="rId2"/>
                <a:stretch>
                  <a:fillRect l="-1667" t="-15179" b="-136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DAC0DA9-2FFC-41D0-B866-C536840E10BF}"/>
                  </a:ext>
                </a:extLst>
              </p:cNvPr>
              <p:cNvSpPr/>
              <p:nvPr/>
            </p:nvSpPr>
            <p:spPr>
              <a:xfrm>
                <a:off x="876300" y="2496127"/>
                <a:ext cx="4174836" cy="9605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=2</m:t>
                      </m:r>
                    </m:oMath>
                  </m:oMathPara>
                </a14:m>
                <a:endParaRPr lang="en-US" sz="3200" dirty="0">
                  <a:solidFill>
                    <a:schemeClr val="tx1"/>
                  </a:solidFill>
                </a:endParaRPr>
              </a:p>
            </p:txBody>
          </p:sp>
        </mc:Choice>
        <mc:Fallback xmlns="">
          <p:sp>
            <p:nvSpPr>
              <p:cNvPr id="5" name="Rectangle 4">
                <a:extLst>
                  <a:ext uri="{FF2B5EF4-FFF2-40B4-BE49-F238E27FC236}">
                    <a16:creationId xmlns:a16="http://schemas.microsoft.com/office/drawing/2014/main" id="{5DAC0DA9-2FFC-41D0-B866-C536840E10BF}"/>
                  </a:ext>
                </a:extLst>
              </p:cNvPr>
              <p:cNvSpPr>
                <a:spLocks noRot="1" noChangeAspect="1" noMove="1" noResize="1" noEditPoints="1" noAdjustHandles="1" noChangeArrowheads="1" noChangeShapeType="1" noTextEdit="1"/>
              </p:cNvSpPr>
              <p:nvPr/>
            </p:nvSpPr>
            <p:spPr>
              <a:xfrm>
                <a:off x="876300" y="2496127"/>
                <a:ext cx="4174836" cy="9605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38CEAD0-27DF-4C29-9922-0B11ECA5A392}"/>
                  </a:ext>
                </a:extLst>
              </p:cNvPr>
              <p:cNvSpPr/>
              <p:nvPr/>
            </p:nvSpPr>
            <p:spPr>
              <a:xfrm>
                <a:off x="914400" y="4378370"/>
                <a:ext cx="4174836"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=−4</m:t>
                      </m:r>
                    </m:oMath>
                  </m:oMathPara>
                </a14:m>
                <a:endParaRPr lang="en-US" sz="3200" dirty="0">
                  <a:solidFill>
                    <a:schemeClr val="tx1"/>
                  </a:solidFill>
                </a:endParaRPr>
              </a:p>
            </p:txBody>
          </p:sp>
        </mc:Choice>
        <mc:Fallback xmlns="">
          <p:sp>
            <p:nvSpPr>
              <p:cNvPr id="6" name="Rectangle 5">
                <a:extLst>
                  <a:ext uri="{FF2B5EF4-FFF2-40B4-BE49-F238E27FC236}">
                    <a16:creationId xmlns:a16="http://schemas.microsoft.com/office/drawing/2014/main" id="{538CEAD0-27DF-4C29-9922-0B11ECA5A392}"/>
                  </a:ext>
                </a:extLst>
              </p:cNvPr>
              <p:cNvSpPr>
                <a:spLocks noRot="1" noChangeAspect="1" noMove="1" noResize="1" noEditPoints="1" noAdjustHandles="1" noChangeArrowheads="1" noChangeShapeType="1" noTextEdit="1"/>
              </p:cNvSpPr>
              <p:nvPr/>
            </p:nvSpPr>
            <p:spPr>
              <a:xfrm>
                <a:off x="914400" y="4378370"/>
                <a:ext cx="4174836" cy="9605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4395488-0A38-4731-AB21-43042A0E1F0C}"/>
                  </a:ext>
                </a:extLst>
              </p:cNvPr>
              <p:cNvSpPr/>
              <p:nvPr/>
            </p:nvSpPr>
            <p:spPr>
              <a:xfrm>
                <a:off x="6755246" y="2496127"/>
                <a:ext cx="4174836" cy="9605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=5</m:t>
                      </m:r>
                    </m:oMath>
                  </m:oMathPara>
                </a14:m>
                <a:endParaRPr lang="en-US" sz="3200" dirty="0">
                  <a:solidFill>
                    <a:schemeClr val="tx1"/>
                  </a:solidFill>
                </a:endParaRPr>
              </a:p>
            </p:txBody>
          </p:sp>
        </mc:Choice>
        <mc:Fallback xmlns="">
          <p:sp>
            <p:nvSpPr>
              <p:cNvPr id="7" name="Rectangle 6">
                <a:extLst>
                  <a:ext uri="{FF2B5EF4-FFF2-40B4-BE49-F238E27FC236}">
                    <a16:creationId xmlns:a16="http://schemas.microsoft.com/office/drawing/2014/main" id="{74395488-0A38-4731-AB21-43042A0E1F0C}"/>
                  </a:ext>
                </a:extLst>
              </p:cNvPr>
              <p:cNvSpPr>
                <a:spLocks noRot="1" noChangeAspect="1" noMove="1" noResize="1" noEditPoints="1" noAdjustHandles="1" noChangeArrowheads="1" noChangeShapeType="1" noTextEdit="1"/>
              </p:cNvSpPr>
              <p:nvPr/>
            </p:nvSpPr>
            <p:spPr>
              <a:xfrm>
                <a:off x="6755246" y="2496127"/>
                <a:ext cx="4174836" cy="9605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42812D-B2A3-426B-AC0B-5F15A644AB90}"/>
                  </a:ext>
                </a:extLst>
              </p:cNvPr>
              <p:cNvSpPr/>
              <p:nvPr/>
            </p:nvSpPr>
            <p:spPr>
              <a:xfrm>
                <a:off x="6755246" y="4378370"/>
                <a:ext cx="4174836" cy="9605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=6</m:t>
                      </m:r>
                    </m:oMath>
                  </m:oMathPara>
                </a14:m>
                <a:endParaRPr lang="en-US" sz="3200" dirty="0">
                  <a:solidFill>
                    <a:schemeClr val="tx1"/>
                  </a:solidFill>
                </a:endParaRPr>
              </a:p>
            </p:txBody>
          </p:sp>
        </mc:Choice>
        <mc:Fallback xmlns="">
          <p:sp>
            <p:nvSpPr>
              <p:cNvPr id="8" name="Rectangle 7">
                <a:extLst>
                  <a:ext uri="{FF2B5EF4-FFF2-40B4-BE49-F238E27FC236}">
                    <a16:creationId xmlns:a16="http://schemas.microsoft.com/office/drawing/2014/main" id="{7A42812D-B2A3-426B-AC0B-5F15A644AB90}"/>
                  </a:ext>
                </a:extLst>
              </p:cNvPr>
              <p:cNvSpPr>
                <a:spLocks noRot="1" noChangeAspect="1" noMove="1" noResize="1" noEditPoints="1" noAdjustHandles="1" noChangeArrowheads="1" noChangeShapeType="1" noTextEdit="1"/>
              </p:cNvSpPr>
              <p:nvPr/>
            </p:nvSpPr>
            <p:spPr>
              <a:xfrm>
                <a:off x="6755246" y="4378370"/>
                <a:ext cx="4174836" cy="960582"/>
              </a:xfrm>
              <a:prstGeom prst="rect">
                <a:avLst/>
              </a:prstGeom>
              <a:blipFill>
                <a:blip r:embed="rId6"/>
                <a:stretch>
                  <a:fillRect/>
                </a:stretch>
              </a:blipFill>
            </p:spPr>
            <p:txBody>
              <a:bodyPr/>
              <a:lstStyle/>
              <a:p>
                <a:r>
                  <a:rPr lang="en-US">
                    <a:noFill/>
                  </a:rPr>
                  <a:t> </a:t>
                </a:r>
              </a:p>
            </p:txBody>
          </p:sp>
        </mc:Fallback>
      </mc:AlternateContent>
      <p:sp>
        <p:nvSpPr>
          <p:cNvPr id="9" name="Oval 2">
            <a:extLst>
              <a:ext uri="{FF2B5EF4-FFF2-40B4-BE49-F238E27FC236}">
                <a16:creationId xmlns:a16="http://schemas.microsoft.com/office/drawing/2014/main" id="{2E6A7288-D5F8-415E-A887-3220A1525B7C}"/>
              </a:ext>
            </a:extLst>
          </p:cNvPr>
          <p:cNvSpPr>
            <a:spLocks noChangeArrowheads="1"/>
          </p:cNvSpPr>
          <p:nvPr/>
        </p:nvSpPr>
        <p:spPr bwMode="auto">
          <a:xfrm>
            <a:off x="4" y="554206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0</a:t>
            </a:r>
          </a:p>
        </p:txBody>
      </p:sp>
      <p:sp>
        <p:nvSpPr>
          <p:cNvPr id="10" name="Oval 2">
            <a:extLst>
              <a:ext uri="{FF2B5EF4-FFF2-40B4-BE49-F238E27FC236}">
                <a16:creationId xmlns:a16="http://schemas.microsoft.com/office/drawing/2014/main" id="{56B655DE-6C68-465B-BE1C-55FED7E6521D}"/>
              </a:ext>
            </a:extLst>
          </p:cNvPr>
          <p:cNvSpPr>
            <a:spLocks noChangeArrowheads="1"/>
          </p:cNvSpPr>
          <p:nvPr/>
        </p:nvSpPr>
        <p:spPr bwMode="auto">
          <a:xfrm>
            <a:off x="3" y="5541053"/>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a:t>
            </a:r>
          </a:p>
        </p:txBody>
      </p:sp>
      <p:sp>
        <p:nvSpPr>
          <p:cNvPr id="11" name="Oval 2">
            <a:extLst>
              <a:ext uri="{FF2B5EF4-FFF2-40B4-BE49-F238E27FC236}">
                <a16:creationId xmlns:a16="http://schemas.microsoft.com/office/drawing/2014/main" id="{3CE81CBB-08A5-41C7-9BA6-D41AB436F873}"/>
              </a:ext>
            </a:extLst>
          </p:cNvPr>
          <p:cNvSpPr>
            <a:spLocks noChangeArrowheads="1"/>
          </p:cNvSpPr>
          <p:nvPr/>
        </p:nvSpPr>
        <p:spPr bwMode="auto">
          <a:xfrm>
            <a:off x="2" y="554004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2</a:t>
            </a:r>
          </a:p>
        </p:txBody>
      </p:sp>
      <p:sp>
        <p:nvSpPr>
          <p:cNvPr id="12" name="Oval 2">
            <a:extLst>
              <a:ext uri="{FF2B5EF4-FFF2-40B4-BE49-F238E27FC236}">
                <a16:creationId xmlns:a16="http://schemas.microsoft.com/office/drawing/2014/main" id="{E382E8DC-A422-47A2-B7AC-723B241A4145}"/>
              </a:ext>
            </a:extLst>
          </p:cNvPr>
          <p:cNvSpPr>
            <a:spLocks noChangeArrowheads="1"/>
          </p:cNvSpPr>
          <p:nvPr/>
        </p:nvSpPr>
        <p:spPr bwMode="auto">
          <a:xfrm>
            <a:off x="4" y="5538026"/>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3</a:t>
            </a:r>
          </a:p>
        </p:txBody>
      </p:sp>
      <p:sp>
        <p:nvSpPr>
          <p:cNvPr id="13" name="Oval 2">
            <a:extLst>
              <a:ext uri="{FF2B5EF4-FFF2-40B4-BE49-F238E27FC236}">
                <a16:creationId xmlns:a16="http://schemas.microsoft.com/office/drawing/2014/main" id="{29BA207D-444B-4C20-9303-458EEBC99DC3}"/>
              </a:ext>
            </a:extLst>
          </p:cNvPr>
          <p:cNvSpPr>
            <a:spLocks noChangeArrowheads="1"/>
          </p:cNvSpPr>
          <p:nvPr/>
        </p:nvSpPr>
        <p:spPr bwMode="auto">
          <a:xfrm>
            <a:off x="4" y="5533990"/>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4</a:t>
            </a:r>
          </a:p>
        </p:txBody>
      </p:sp>
      <p:sp>
        <p:nvSpPr>
          <p:cNvPr id="14" name="Oval 2">
            <a:extLst>
              <a:ext uri="{FF2B5EF4-FFF2-40B4-BE49-F238E27FC236}">
                <a16:creationId xmlns:a16="http://schemas.microsoft.com/office/drawing/2014/main" id="{15FCBB2C-D554-446D-9DE3-2490550864D0}"/>
              </a:ext>
            </a:extLst>
          </p:cNvPr>
          <p:cNvSpPr>
            <a:spLocks noChangeArrowheads="1"/>
          </p:cNvSpPr>
          <p:nvPr/>
        </p:nvSpPr>
        <p:spPr bwMode="auto">
          <a:xfrm>
            <a:off x="4" y="5529954"/>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5</a:t>
            </a:r>
          </a:p>
        </p:txBody>
      </p:sp>
      <p:sp>
        <p:nvSpPr>
          <p:cNvPr id="15" name="Oval 2">
            <a:extLst>
              <a:ext uri="{FF2B5EF4-FFF2-40B4-BE49-F238E27FC236}">
                <a16:creationId xmlns:a16="http://schemas.microsoft.com/office/drawing/2014/main" id="{582088F8-1656-4493-9C1F-81A6C34231E6}"/>
              </a:ext>
            </a:extLst>
          </p:cNvPr>
          <p:cNvSpPr>
            <a:spLocks noChangeArrowheads="1"/>
          </p:cNvSpPr>
          <p:nvPr/>
        </p:nvSpPr>
        <p:spPr bwMode="auto">
          <a:xfrm>
            <a:off x="0" y="5537017"/>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6</a:t>
            </a:r>
          </a:p>
        </p:txBody>
      </p:sp>
      <p:sp>
        <p:nvSpPr>
          <p:cNvPr id="16" name="Oval 2">
            <a:extLst>
              <a:ext uri="{FF2B5EF4-FFF2-40B4-BE49-F238E27FC236}">
                <a16:creationId xmlns:a16="http://schemas.microsoft.com/office/drawing/2014/main" id="{2CC639C0-3A52-4D27-BD59-EEDCF71BF802}"/>
              </a:ext>
            </a:extLst>
          </p:cNvPr>
          <p:cNvSpPr>
            <a:spLocks noChangeArrowheads="1"/>
          </p:cNvSpPr>
          <p:nvPr/>
        </p:nvSpPr>
        <p:spPr bwMode="auto">
          <a:xfrm>
            <a:off x="4" y="553197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7</a:t>
            </a:r>
          </a:p>
        </p:txBody>
      </p:sp>
      <p:sp>
        <p:nvSpPr>
          <p:cNvPr id="17" name="Oval 2">
            <a:extLst>
              <a:ext uri="{FF2B5EF4-FFF2-40B4-BE49-F238E27FC236}">
                <a16:creationId xmlns:a16="http://schemas.microsoft.com/office/drawing/2014/main" id="{B9B8924E-60CB-44D8-B1BB-3826D19C63A6}"/>
              </a:ext>
            </a:extLst>
          </p:cNvPr>
          <p:cNvSpPr>
            <a:spLocks noChangeArrowheads="1"/>
          </p:cNvSpPr>
          <p:nvPr/>
        </p:nvSpPr>
        <p:spPr bwMode="auto">
          <a:xfrm>
            <a:off x="4" y="553197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8</a:t>
            </a:r>
          </a:p>
        </p:txBody>
      </p:sp>
      <p:sp>
        <p:nvSpPr>
          <p:cNvPr id="18" name="Oval 2">
            <a:extLst>
              <a:ext uri="{FF2B5EF4-FFF2-40B4-BE49-F238E27FC236}">
                <a16:creationId xmlns:a16="http://schemas.microsoft.com/office/drawing/2014/main" id="{7A1A5027-D86A-45CB-9D90-980514D3F612}"/>
              </a:ext>
            </a:extLst>
          </p:cNvPr>
          <p:cNvSpPr>
            <a:spLocks noChangeArrowheads="1"/>
          </p:cNvSpPr>
          <p:nvPr/>
        </p:nvSpPr>
        <p:spPr bwMode="auto">
          <a:xfrm>
            <a:off x="4" y="553197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9</a:t>
            </a:r>
          </a:p>
        </p:txBody>
      </p:sp>
      <p:sp>
        <p:nvSpPr>
          <p:cNvPr id="19" name="Oval 2">
            <a:extLst>
              <a:ext uri="{FF2B5EF4-FFF2-40B4-BE49-F238E27FC236}">
                <a16:creationId xmlns:a16="http://schemas.microsoft.com/office/drawing/2014/main" id="{46A8B083-AF53-4CA0-BD6A-B322064F1C8C}"/>
              </a:ext>
            </a:extLst>
          </p:cNvPr>
          <p:cNvSpPr>
            <a:spLocks noChangeArrowheads="1"/>
          </p:cNvSpPr>
          <p:nvPr/>
        </p:nvSpPr>
        <p:spPr bwMode="auto">
          <a:xfrm>
            <a:off x="4" y="5536512"/>
            <a:ext cx="1235075" cy="1235075"/>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GB" sz="4400" dirty="0"/>
              <a:t>10</a:t>
            </a:r>
          </a:p>
        </p:txBody>
      </p:sp>
    </p:spTree>
    <p:extLst>
      <p:ext uri="{BB962C8B-B14F-4D97-AF65-F5344CB8AC3E}">
        <p14:creationId xmlns:p14="http://schemas.microsoft.com/office/powerpoint/2010/main" val="30274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500"/>
                            </p:stCondLst>
                            <p:childTnLst>
                              <p:par>
                                <p:cTn id="23" presetID="22" presetClass="exit" presetSubtype="4" fill="hold" grpId="0" nodeType="afterEffect">
                                  <p:stCondLst>
                                    <p:cond delay="0"/>
                                  </p:stCondLst>
                                  <p:childTnLst>
                                    <p:animEffect transition="out" filter="wipe(down)">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par>
                          <p:cTn id="26" fill="hold">
                            <p:stCondLst>
                              <p:cond delay="1500"/>
                            </p:stCondLst>
                            <p:childTnLst>
                              <p:par>
                                <p:cTn id="27" presetID="16" presetClass="exit" presetSubtype="21" fill="hold" grpId="0" nodeType="afterEffect">
                                  <p:stCondLst>
                                    <p:cond delay="500"/>
                                  </p:stCondLst>
                                  <p:childTnLst>
                                    <p:animEffect transition="out" filter="barn(inVertic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2500"/>
                            </p:stCondLst>
                            <p:childTnLst>
                              <p:par>
                                <p:cTn id="31" presetID="16" presetClass="exit" presetSubtype="21" fill="hold" grpId="0" nodeType="afterEffect">
                                  <p:stCondLst>
                                    <p:cond delay="500"/>
                                  </p:stCondLst>
                                  <p:childTnLst>
                                    <p:animEffect transition="out" filter="barn(inVertical)">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3500"/>
                            </p:stCondLst>
                            <p:childTnLst>
                              <p:par>
                                <p:cTn id="35" presetID="16" presetClass="exit" presetSubtype="21" fill="hold" grpId="0" nodeType="afterEffect">
                                  <p:stCondLst>
                                    <p:cond delay="500"/>
                                  </p:stCondLst>
                                  <p:childTnLst>
                                    <p:animEffect transition="out" filter="barn(inVertic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par>
                          <p:cTn id="38" fill="hold">
                            <p:stCondLst>
                              <p:cond delay="4500"/>
                            </p:stCondLst>
                            <p:childTnLst>
                              <p:par>
                                <p:cTn id="39" presetID="16" presetClass="exit" presetSubtype="21" fill="hold" grpId="0" nodeType="afterEffect">
                                  <p:stCondLst>
                                    <p:cond delay="500"/>
                                  </p:stCondLst>
                                  <p:childTnLst>
                                    <p:animEffect transition="out" filter="barn(inVertic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par>
                          <p:cTn id="42" fill="hold">
                            <p:stCondLst>
                              <p:cond delay="5500"/>
                            </p:stCondLst>
                            <p:childTnLst>
                              <p:par>
                                <p:cTn id="43" presetID="16" presetClass="exit" presetSubtype="21" fill="hold" grpId="0" nodeType="afterEffect">
                                  <p:stCondLst>
                                    <p:cond delay="500"/>
                                  </p:stCondLst>
                                  <p:childTnLst>
                                    <p:animEffect transition="out" filter="barn(inVertical)">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p:stCondLst>
                              <p:cond delay="6500"/>
                            </p:stCondLst>
                            <p:childTnLst>
                              <p:par>
                                <p:cTn id="47" presetID="16" presetClass="exit" presetSubtype="21" fill="hold" grpId="0" nodeType="afterEffect">
                                  <p:stCondLst>
                                    <p:cond delay="500"/>
                                  </p:stCondLst>
                                  <p:childTnLst>
                                    <p:animEffect transition="out" filter="barn(inVertic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7500"/>
                            </p:stCondLst>
                            <p:childTnLst>
                              <p:par>
                                <p:cTn id="51" presetID="16" presetClass="exit" presetSubtype="21" fill="hold" grpId="0" nodeType="afterEffect">
                                  <p:stCondLst>
                                    <p:cond delay="500"/>
                                  </p:stCondLst>
                                  <p:childTnLst>
                                    <p:animEffect transition="out" filter="barn(inVertic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8500"/>
                            </p:stCondLst>
                            <p:childTnLst>
                              <p:par>
                                <p:cTn id="55" presetID="16" presetClass="exit" presetSubtype="21" fill="hold" grpId="0" nodeType="afterEffect">
                                  <p:stCondLst>
                                    <p:cond delay="500"/>
                                  </p:stCondLst>
                                  <p:childTnLst>
                                    <p:animEffect transition="out" filter="barn(inVertic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9500"/>
                            </p:stCondLst>
                            <p:childTnLst>
                              <p:par>
                                <p:cTn id="59" presetID="16" presetClass="exit" presetSubtype="21" fill="hold" grpId="0" nodeType="afterEffect">
                                  <p:stCondLst>
                                    <p:cond delay="500"/>
                                  </p:stCondLst>
                                  <p:childTnLst>
                                    <p:animEffect transition="out" filter="barn(inVertical)">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2885635" y="284724"/>
            <a:ext cx="6400800" cy="640080"/>
          </a:xfrm>
        </p:spPr>
        <p:txBody>
          <a:bodyPr>
            <a:noAutofit/>
          </a:bodyPr>
          <a:lstStyle/>
          <a:p>
            <a:r>
              <a:rPr lang="en-US" dirty="0" err="1">
                <a:latin typeface="#9Slide03 Arima Madurai ExtraBo" panose="00000900000000000000" pitchFamily="2" charset="0"/>
                <a:cs typeface="#9Slide03 Arima Madurai ExtraBo" panose="00000900000000000000" pitchFamily="2" charset="0"/>
              </a:rPr>
              <a:t>Trường</a:t>
            </a:r>
            <a:r>
              <a:rPr lang="en-US" dirty="0">
                <a:latin typeface="#9Slide03 Arima Madurai ExtraBo" panose="00000900000000000000" pitchFamily="2" charset="0"/>
                <a:cs typeface="#9Slide03 Arima Madurai ExtraBo" panose="00000900000000000000" pitchFamily="2" charset="0"/>
              </a:rPr>
              <a:t> THCS </a:t>
            </a:r>
            <a:r>
              <a:rPr lang="en-US" dirty="0" err="1">
                <a:latin typeface="#9Slide03 Arima Madurai ExtraBo" panose="00000900000000000000" pitchFamily="2" charset="0"/>
                <a:cs typeface="#9Slide03 Arima Madurai ExtraBo" panose="00000900000000000000" pitchFamily="2" charset="0"/>
              </a:rPr>
              <a:t>Dương</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Hà</a:t>
            </a:r>
            <a:r>
              <a:rPr lang="en-US" dirty="0">
                <a:latin typeface="#9Slide03 Arima Madurai ExtraBo" panose="00000900000000000000" pitchFamily="2" charset="0"/>
                <a:cs typeface="#9Slide03 Arima Madurai ExtraBo" panose="00000900000000000000" pitchFamily="2" charset="0"/>
              </a:rPr>
              <a:t> </a:t>
            </a:r>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450079" y="1888340"/>
            <a:ext cx="13471325" cy="3513510"/>
          </a:xfrm>
        </p:spPr>
        <p:txBody>
          <a:bodyPr>
            <a:normAutofit/>
          </a:bodyPr>
          <a:lstStyle/>
          <a:p>
            <a:r>
              <a:rPr lang="en-US" sz="4000" dirty="0" err="1">
                <a:latin typeface="#9Slide03 Arima Madurai ExtraBo" panose="00000900000000000000" pitchFamily="2" charset="0"/>
                <a:cs typeface="#9Slide03 Arima Madurai ExtraBo" panose="00000900000000000000" pitchFamily="2" charset="0"/>
              </a:rPr>
              <a:t>Tiết</a:t>
            </a:r>
            <a:r>
              <a:rPr lang="en-US" sz="4000" dirty="0">
                <a:latin typeface="#9Slide03 Arima Madurai ExtraBo" panose="00000900000000000000" pitchFamily="2" charset="0"/>
                <a:cs typeface="#9Slide03 Arima Madurai ExtraBo" panose="00000900000000000000" pitchFamily="2" charset="0"/>
              </a:rPr>
              <a:t> 43.</a:t>
            </a:r>
          </a:p>
          <a:p>
            <a:r>
              <a:rPr lang="en-US" sz="4000" dirty="0" err="1">
                <a:latin typeface="#9Slide03 Arima Madurai ExtraBo" panose="00000900000000000000" pitchFamily="2" charset="0"/>
                <a:cs typeface="#9Slide03 Arima Madurai ExtraBo" panose="00000900000000000000" pitchFamily="2" charset="0"/>
              </a:rPr>
              <a:t>Phương</a:t>
            </a:r>
            <a:r>
              <a:rPr lang="en-US" sz="4000" dirty="0">
                <a:latin typeface="#9Slide03 Arima Madurai ExtraBo" panose="00000900000000000000" pitchFamily="2" charset="0"/>
                <a:cs typeface="#9Slide03 Arima Madurai ExtraBo" panose="00000900000000000000" pitchFamily="2" charset="0"/>
              </a:rPr>
              <a:t> </a:t>
            </a:r>
            <a:r>
              <a:rPr lang="en-US" sz="4000" dirty="0" err="1">
                <a:latin typeface="#9Slide03 Arima Madurai ExtraBo" panose="00000900000000000000" pitchFamily="2" charset="0"/>
                <a:cs typeface="#9Slide03 Arima Madurai ExtraBo" panose="00000900000000000000" pitchFamily="2" charset="0"/>
              </a:rPr>
              <a:t>trình</a:t>
            </a:r>
            <a:r>
              <a:rPr lang="en-US" sz="4000" dirty="0">
                <a:latin typeface="#9Slide03 Arima Madurai ExtraBo" panose="00000900000000000000" pitchFamily="2" charset="0"/>
                <a:cs typeface="#9Slide03 Arima Madurai ExtraBo" panose="00000900000000000000" pitchFamily="2" charset="0"/>
              </a:rPr>
              <a:t> </a:t>
            </a:r>
            <a:r>
              <a:rPr lang="en-US" sz="4000">
                <a:latin typeface="#9Slide03 Arima Madurai ExtraBo" panose="00000900000000000000" pitchFamily="2" charset="0"/>
                <a:cs typeface="#9Slide03 Arima Madurai ExtraBo" panose="00000900000000000000" pitchFamily="2" charset="0"/>
              </a:rPr>
              <a:t>đưa</a:t>
            </a:r>
            <a:r>
              <a:rPr lang="en-US" sz="4000" dirty="0">
                <a:latin typeface="#9Slide03 Arima Madurai ExtraBo" panose="00000900000000000000" pitchFamily="2" charset="0"/>
                <a:cs typeface="#9Slide03 Arima Madurai ExtraBo" panose="00000900000000000000" pitchFamily="2" charset="0"/>
              </a:rPr>
              <a:t> </a:t>
            </a:r>
            <a:r>
              <a:rPr lang="en-US" sz="4000" dirty="0" err="1">
                <a:latin typeface="#9Slide03 Arima Madurai ExtraBo" panose="00000900000000000000" pitchFamily="2" charset="0"/>
                <a:cs typeface="#9Slide03 Arima Madurai ExtraBo" panose="00000900000000000000" pitchFamily="2" charset="0"/>
              </a:rPr>
              <a:t>được</a:t>
            </a:r>
            <a:r>
              <a:rPr lang="en-US" sz="4000" dirty="0">
                <a:latin typeface="#9Slide03 Arima Madurai ExtraBo" panose="00000900000000000000" pitchFamily="2" charset="0"/>
                <a:cs typeface="#9Slide03 Arima Madurai ExtraBo" panose="00000900000000000000" pitchFamily="2" charset="0"/>
              </a:rPr>
              <a:t> </a:t>
            </a:r>
            <a:r>
              <a:rPr lang="en-US" sz="4000" dirty="0" err="1">
                <a:latin typeface="#9Slide03 Arima Madurai ExtraBo" panose="00000900000000000000" pitchFamily="2" charset="0"/>
                <a:cs typeface="#9Slide03 Arima Madurai ExtraBo" panose="00000900000000000000" pitchFamily="2" charset="0"/>
              </a:rPr>
              <a:t>về</a:t>
            </a:r>
            <a:r>
              <a:rPr lang="en-US" sz="4000" dirty="0">
                <a:latin typeface="#9Slide03 Arima Madurai ExtraBo" panose="00000900000000000000" pitchFamily="2" charset="0"/>
                <a:cs typeface="#9Slide03 Arima Madurai ExtraBo" panose="00000900000000000000" pitchFamily="2" charset="0"/>
              </a:rPr>
              <a:t> </a:t>
            </a:r>
            <a:r>
              <a:rPr lang="en-US" sz="4000" dirty="0" err="1">
                <a:latin typeface="#9Slide03 Arima Madurai ExtraBo" panose="00000900000000000000" pitchFamily="2" charset="0"/>
                <a:cs typeface="#9Slide03 Arima Madurai ExtraBo" panose="00000900000000000000" pitchFamily="2" charset="0"/>
              </a:rPr>
              <a:t>dạng</a:t>
            </a:r>
            <a:r>
              <a:rPr lang="en-US" sz="4000" dirty="0">
                <a:latin typeface="#9Slide03 Arima Madurai ExtraBo" panose="00000900000000000000" pitchFamily="2" charset="0"/>
                <a:cs typeface="#9Slide03 Arima Madurai ExtraBo" panose="00000900000000000000" pitchFamily="2" charset="0"/>
              </a:rPr>
              <a:t> ax + b = 0 </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657035" y="3583105"/>
            <a:ext cx="6858000" cy="640080"/>
          </a:xfrm>
        </p:spPr>
        <p:txBody>
          <a:bodyPr>
            <a:normAutofit/>
          </a:bodyPr>
          <a:lstStyle/>
          <a:p>
            <a:r>
              <a:rPr lang="en-US" sz="3200" dirty="0">
                <a:latin typeface="#9Slide03 Arima Madurai Bold" panose="00000800000000000000" pitchFamily="2" charset="0"/>
                <a:cs typeface="#9Slide03 Arima Madurai Bold" panose="00000800000000000000" pitchFamily="2" charset="0"/>
              </a:rPr>
              <a:t>GV: Nguyễn </a:t>
            </a:r>
            <a:r>
              <a:rPr lang="en-US" sz="3200" dirty="0" err="1">
                <a:latin typeface="#9Slide03 Arima Madurai Bold" panose="00000800000000000000" pitchFamily="2" charset="0"/>
                <a:cs typeface="#9Slide03 Arima Madurai Bold" panose="00000800000000000000" pitchFamily="2" charset="0"/>
              </a:rPr>
              <a:t>Thị</a:t>
            </a:r>
            <a:r>
              <a:rPr lang="en-US" sz="3200" dirty="0">
                <a:latin typeface="#9Slide03 Arima Madurai Bold" panose="00000800000000000000" pitchFamily="2" charset="0"/>
                <a:cs typeface="#9Slide03 Arima Madurai Bold" panose="00000800000000000000" pitchFamily="2" charset="0"/>
              </a:rPr>
              <a:t> Thu Hiền </a:t>
            </a:r>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19149" y="431431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
        <p:nvSpPr>
          <p:cNvPr id="5" name="Rectangle 4">
            <a:extLst>
              <a:ext uri="{FF2B5EF4-FFF2-40B4-BE49-F238E27FC236}">
                <a16:creationId xmlns:a16="http://schemas.microsoft.com/office/drawing/2014/main" id="{0946E54D-3771-4C5F-BC92-0B10425A187E}"/>
              </a:ext>
            </a:extLst>
          </p:cNvPr>
          <p:cNvSpPr/>
          <p:nvPr/>
        </p:nvSpPr>
        <p:spPr>
          <a:xfrm>
            <a:off x="193964" y="120073"/>
            <a:ext cx="11757891" cy="65855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50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0" y="172697"/>
            <a:ext cx="6400800" cy="685800"/>
          </a:xfrm>
        </p:spPr>
        <p:txBody>
          <a:bodyPr/>
          <a:lstStyle/>
          <a:p>
            <a:r>
              <a:rPr lang="en-US" dirty="0">
                <a:latin typeface="#9Slide03 Arima Madurai ExtraBo" panose="00000900000000000000" pitchFamily="2" charset="0"/>
                <a:cs typeface="#9Slide03 Arima Madurai ExtraBo" panose="00000900000000000000" pitchFamily="2" charset="0"/>
              </a:rPr>
              <a:t>1. </a:t>
            </a:r>
            <a:r>
              <a:rPr lang="en-US" dirty="0" err="1">
                <a:latin typeface="#9Slide03 Arima Madurai ExtraBo" panose="00000900000000000000" pitchFamily="2" charset="0"/>
                <a:cs typeface="#9Slide03 Arima Madurai ExtraBo" panose="00000900000000000000" pitchFamily="2" charset="0"/>
              </a:rPr>
              <a:t>Các</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ví</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dụ</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và</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cách</a:t>
            </a:r>
            <a:r>
              <a:rPr lang="en-US" dirty="0">
                <a:latin typeface="#9Slide03 Arima Madurai ExtraBo" panose="00000900000000000000" pitchFamily="2" charset="0"/>
                <a:cs typeface="#9Slide03 Arima Madurai ExtraBo" panose="00000900000000000000" pitchFamily="2" charset="0"/>
              </a:rPr>
              <a:t> </a:t>
            </a:r>
            <a:r>
              <a:rPr lang="en-US" dirty="0" err="1">
                <a:latin typeface="#9Slide03 Arima Madurai ExtraBo" panose="00000900000000000000" pitchFamily="2" charset="0"/>
                <a:cs typeface="#9Slide03 Arima Madurai ExtraBo" panose="00000900000000000000" pitchFamily="2" charset="0"/>
              </a:rPr>
              <a:t>giải</a:t>
            </a:r>
            <a:endParaRPr lang="en-US" dirty="0">
              <a:latin typeface="#9Slide03 Arima Madurai ExtraBo" panose="00000900000000000000" pitchFamily="2" charset="0"/>
              <a:cs typeface="#9Slide03 Arima Madurai ExtraBo" panose="00000900000000000000" pitchFamily="2" charset="0"/>
            </a:endParaRP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515555" y="955629"/>
                <a:ext cx="7731889" cy="1634648"/>
              </a:xfrm>
            </p:spPr>
            <p:txBody>
              <a:bodyPr/>
              <a:lstStyle/>
              <a:p>
                <a:pPr marL="342900" indent="-342900" algn="l">
                  <a:lnSpc>
                    <a:spcPts val="2800"/>
                  </a:lnSpc>
                  <a:buFont typeface="Arial" panose="020B0604020202020204" pitchFamily="34" charset="0"/>
                  <a:buChar char="•"/>
                </a:pPr>
                <a:r>
                  <a:rPr lang="en-US" sz="3200" dirty="0">
                    <a:latin typeface="#9Slide03 Cabin Medium" panose="00000600000000000000" pitchFamily="2" charset="0"/>
                  </a:rPr>
                  <a:t>Bài 1. </a:t>
                </a:r>
                <a:r>
                  <a:rPr lang="en-US" sz="3200" dirty="0" err="1">
                    <a:latin typeface="#9Slide03 Cabin Medium" panose="00000600000000000000" pitchFamily="2" charset="0"/>
                  </a:rPr>
                  <a:t>Giải</a:t>
                </a:r>
                <a:r>
                  <a:rPr lang="en-US" sz="3200" dirty="0">
                    <a:latin typeface="#9Slide03 Cabin Medium" panose="00000600000000000000" pitchFamily="2" charset="0"/>
                  </a:rPr>
                  <a:t> </a:t>
                </a:r>
                <a:r>
                  <a:rPr lang="en-US" sz="3200" dirty="0" err="1">
                    <a:latin typeface="#9Slide03 Cabin Medium" panose="00000600000000000000" pitchFamily="2" charset="0"/>
                  </a:rPr>
                  <a:t>các</a:t>
                </a:r>
                <a:r>
                  <a:rPr lang="en-US" sz="3200" dirty="0">
                    <a:latin typeface="#9Slide03 Cabin Medium" panose="00000600000000000000" pitchFamily="2" charset="0"/>
                  </a:rPr>
                  <a:t> </a:t>
                </a:r>
                <a:r>
                  <a:rPr lang="en-US" sz="3200" dirty="0" err="1">
                    <a:latin typeface="#9Slide03 Cabin Medium" panose="00000600000000000000" pitchFamily="2" charset="0"/>
                  </a:rPr>
                  <a:t>phương</a:t>
                </a:r>
                <a:r>
                  <a:rPr lang="en-US" sz="3200" dirty="0">
                    <a:latin typeface="#9Slide03 Cabin Medium" panose="00000600000000000000" pitchFamily="2" charset="0"/>
                  </a:rPr>
                  <a:t> </a:t>
                </a:r>
                <a:r>
                  <a:rPr lang="en-US" sz="3200" dirty="0" err="1">
                    <a:latin typeface="#9Slide03 Cabin Medium" panose="00000600000000000000" pitchFamily="2" charset="0"/>
                  </a:rPr>
                  <a:t>trình</a:t>
                </a:r>
                <a:r>
                  <a:rPr lang="en-US" sz="3200" dirty="0">
                    <a:latin typeface="#9Slide03 Cabin Medium" panose="00000600000000000000" pitchFamily="2" charset="0"/>
                  </a:rPr>
                  <a:t> </a:t>
                </a:r>
                <a:r>
                  <a:rPr lang="en-US" sz="3200" dirty="0" err="1">
                    <a:latin typeface="#9Slide03 Cabin Medium" panose="00000600000000000000" pitchFamily="2" charset="0"/>
                  </a:rPr>
                  <a:t>sau</a:t>
                </a:r>
                <a:r>
                  <a:rPr lang="en-US" sz="3200" dirty="0">
                    <a:latin typeface="#9Slide03 Cabin Medium" panose="00000600000000000000" pitchFamily="2" charset="0"/>
                  </a:rPr>
                  <a:t> </a:t>
                </a:r>
              </a:p>
              <a:p>
                <a:pPr algn="l">
                  <a:lnSpc>
                    <a:spcPts val="2800"/>
                  </a:lnSpc>
                </a:pPr>
                <a:endParaRPr lang="en-US" sz="2400" dirty="0">
                  <a:latin typeface="#9Slide03 Cabin Medium" panose="00000600000000000000" pitchFamily="2" charset="0"/>
                </a:endParaRPr>
              </a:p>
              <a:p>
                <a:pPr algn="l">
                  <a:lnSpc>
                    <a:spcPts val="2800"/>
                  </a:lnSpc>
                </a:pPr>
                <a:r>
                  <a:rPr lang="en-US" sz="2400" dirty="0">
                    <a:solidFill>
                      <a:schemeClr val="tx1">
                        <a:lumMod val="75000"/>
                        <a:lumOff val="25000"/>
                      </a:schemeClr>
                    </a:solidFill>
                    <a:latin typeface="#9Slide03 Cabin Medium" panose="00000600000000000000" pitchFamily="2" charset="0"/>
                  </a:rPr>
                  <a:t>a) </a:t>
                </a:r>
                <a14:m>
                  <m:oMath xmlns:m="http://schemas.openxmlformats.org/officeDocument/2006/math">
                    <m:r>
                      <a:rPr lang="en-US" sz="2800" b="0" i="1" smtClean="0">
                        <a:solidFill>
                          <a:schemeClr val="tx1">
                            <a:lumMod val="75000"/>
                            <a:lumOff val="25000"/>
                          </a:schemeClr>
                        </a:solidFill>
                        <a:latin typeface="Cambria Math" panose="02040503050406030204" pitchFamily="18" charset="0"/>
                      </a:rPr>
                      <m:t>5−</m:t>
                    </m:r>
                    <m:d>
                      <m:dPr>
                        <m:ctrlPr>
                          <a:rPr lang="en-US" sz="2800" b="0" i="1" smtClean="0">
                            <a:solidFill>
                              <a:schemeClr val="tx1">
                                <a:lumMod val="75000"/>
                                <a:lumOff val="25000"/>
                              </a:schemeClr>
                            </a:solidFill>
                            <a:latin typeface="Cambria Math" panose="02040503050406030204" pitchFamily="18" charset="0"/>
                          </a:rPr>
                        </m:ctrlPr>
                      </m:dPr>
                      <m:e>
                        <m:r>
                          <a:rPr lang="en-US" sz="2800" b="0" i="1" smtClean="0">
                            <a:solidFill>
                              <a:schemeClr val="tx1">
                                <a:lumMod val="75000"/>
                                <a:lumOff val="25000"/>
                              </a:schemeClr>
                            </a:solidFill>
                            <a:latin typeface="Cambria Math" panose="02040503050406030204" pitchFamily="18" charset="0"/>
                          </a:rPr>
                          <m:t>𝑥</m:t>
                        </m:r>
                        <m:r>
                          <a:rPr lang="en-US" sz="2800" b="0" i="1" smtClean="0">
                            <a:solidFill>
                              <a:schemeClr val="tx1">
                                <a:lumMod val="75000"/>
                                <a:lumOff val="25000"/>
                              </a:schemeClr>
                            </a:solidFill>
                            <a:latin typeface="Cambria Math" panose="02040503050406030204" pitchFamily="18" charset="0"/>
                          </a:rPr>
                          <m:t>−6</m:t>
                        </m:r>
                      </m:e>
                    </m:d>
                    <m:r>
                      <a:rPr lang="en-US" sz="2800" b="0" i="1" smtClean="0">
                        <a:solidFill>
                          <a:schemeClr val="tx1">
                            <a:lumMod val="75000"/>
                            <a:lumOff val="25000"/>
                          </a:schemeClr>
                        </a:solidFill>
                        <a:latin typeface="Cambria Math" panose="02040503050406030204" pitchFamily="18" charset="0"/>
                      </a:rPr>
                      <m:t>=4</m:t>
                    </m:r>
                    <m:d>
                      <m:dPr>
                        <m:ctrlPr>
                          <a:rPr lang="en-US" sz="2800" b="0" i="1" smtClean="0">
                            <a:solidFill>
                              <a:schemeClr val="tx1">
                                <a:lumMod val="75000"/>
                                <a:lumOff val="25000"/>
                              </a:schemeClr>
                            </a:solidFill>
                            <a:latin typeface="Cambria Math" panose="02040503050406030204" pitchFamily="18" charset="0"/>
                          </a:rPr>
                        </m:ctrlPr>
                      </m:dPr>
                      <m:e>
                        <m:r>
                          <a:rPr lang="en-US" sz="2800" b="0" i="1" smtClean="0">
                            <a:solidFill>
                              <a:schemeClr val="tx1">
                                <a:lumMod val="75000"/>
                                <a:lumOff val="25000"/>
                              </a:schemeClr>
                            </a:solidFill>
                            <a:latin typeface="Cambria Math" panose="02040503050406030204" pitchFamily="18" charset="0"/>
                          </a:rPr>
                          <m:t>3−2</m:t>
                        </m:r>
                        <m:r>
                          <a:rPr lang="en-US" sz="2800" b="0" i="1" smtClean="0">
                            <a:solidFill>
                              <a:schemeClr val="tx1">
                                <a:lumMod val="75000"/>
                                <a:lumOff val="25000"/>
                              </a:schemeClr>
                            </a:solidFill>
                            <a:latin typeface="Cambria Math" panose="02040503050406030204" pitchFamily="18" charset="0"/>
                          </a:rPr>
                          <m:t>𝑥</m:t>
                        </m:r>
                      </m:e>
                    </m:d>
                    <m:r>
                      <a:rPr lang="en-US" sz="2800" b="0" i="1" smtClean="0">
                        <a:solidFill>
                          <a:schemeClr val="tx1">
                            <a:lumMod val="75000"/>
                            <a:lumOff val="25000"/>
                          </a:schemeClr>
                        </a:solidFill>
                        <a:latin typeface="Cambria Math" panose="02040503050406030204" pitchFamily="18" charset="0"/>
                      </a:rPr>
                      <m:t>       </m:t>
                    </m:r>
                  </m:oMath>
                </a14:m>
                <a:r>
                  <a:rPr lang="en-US" sz="2400" dirty="0">
                    <a:latin typeface="#9Slide03 Cabin Medium" panose="00000600000000000000" pitchFamily="2" charset="0"/>
                  </a:rPr>
                  <a:t>b)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5</m:t>
                        </m:r>
                        <m:r>
                          <a:rPr lang="en-US" sz="4000" b="0" i="1" smtClean="0">
                            <a:latin typeface="Cambria Math" panose="02040503050406030204" pitchFamily="18" charset="0"/>
                          </a:rPr>
                          <m:t>𝑥</m:t>
                        </m:r>
                        <m:r>
                          <a:rPr lang="en-US" sz="4000" b="0" i="1" smtClean="0">
                            <a:latin typeface="Cambria Math" panose="02040503050406030204" pitchFamily="18" charset="0"/>
                          </a:rPr>
                          <m:t>−2</m:t>
                        </m:r>
                      </m:num>
                      <m:den>
                        <m:r>
                          <a:rPr lang="en-US" sz="4000" b="0" i="1" smtClean="0">
                            <a:latin typeface="Cambria Math" panose="02040503050406030204" pitchFamily="18" charset="0"/>
                          </a:rPr>
                          <m:t>3</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5</m:t>
                        </m:r>
                        <m:r>
                          <a:rPr lang="en-US" sz="4000" b="0" i="1" smtClean="0">
                            <a:latin typeface="Cambria Math" panose="02040503050406030204" pitchFamily="18" charset="0"/>
                          </a:rPr>
                          <m:t>𝑥</m:t>
                        </m:r>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endParaRPr lang="en-US" sz="1800" dirty="0">
                  <a:solidFill>
                    <a:schemeClr val="tx1">
                      <a:lumMod val="75000"/>
                      <a:lumOff val="25000"/>
                    </a:schemeClr>
                  </a:solidFill>
                </a:endParaRPr>
              </a:p>
              <a:p>
                <a:endParaRPr lang="en-US" dirty="0"/>
              </a:p>
            </p:txBody>
          </p:sp>
        </mc:Choice>
        <mc:Fallback xmlns="">
          <p:sp>
            <p:nvSpPr>
              <p:cNvPr id="6" name="Text Placeholder 5">
                <a:extLst>
                  <a:ext uri="{FF2B5EF4-FFF2-40B4-BE49-F238E27FC236}">
                    <a16:creationId xmlns:a16="http://schemas.microsoft.com/office/drawing/2014/main" id="{DED39638-AED5-4483-9DDA-49E033B81173}"/>
                  </a:ext>
                </a:extLst>
              </p:cNvPr>
              <p:cNvSpPr>
                <a:spLocks noGrp="1" noRot="1" noChangeAspect="1" noMove="1" noResize="1" noEditPoints="1" noAdjustHandles="1" noChangeArrowheads="1" noChangeShapeType="1" noTextEdit="1"/>
              </p:cNvSpPr>
              <p:nvPr>
                <p:ph type="body" sz="quarter" idx="11"/>
              </p:nvPr>
            </p:nvSpPr>
            <p:spPr>
              <a:xfrm>
                <a:off x="515555" y="955629"/>
                <a:ext cx="7731889" cy="1634648"/>
              </a:xfrm>
              <a:blipFill>
                <a:blip r:embed="rId2"/>
                <a:stretch>
                  <a:fillRect l="-1814" t="-11940"/>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9094780"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8977" y="1201371"/>
            <a:ext cx="2651355" cy="1864457"/>
          </a:xfrm>
          <a:prstGeom prst="rect">
            <a:avLst/>
          </a:prstGeom>
        </p:spPr>
      </p:pic>
      <p:sp>
        <p:nvSpPr>
          <p:cNvPr id="3" name="Rectangle 2">
            <a:extLst>
              <a:ext uri="{FF2B5EF4-FFF2-40B4-BE49-F238E27FC236}">
                <a16:creationId xmlns:a16="http://schemas.microsoft.com/office/drawing/2014/main" id="{E6A83E75-54CF-4A8F-B7DC-690136811C35}"/>
              </a:ext>
            </a:extLst>
          </p:cNvPr>
          <p:cNvSpPr/>
          <p:nvPr/>
        </p:nvSpPr>
        <p:spPr>
          <a:xfrm>
            <a:off x="0" y="3161723"/>
            <a:ext cx="301188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9Slide03 Cabin Medium" panose="00000600000000000000" pitchFamily="2" charset="0"/>
              </a:rPr>
              <a:t>Hoạt</a:t>
            </a:r>
            <a:r>
              <a:rPr lang="en-US" sz="2400" dirty="0">
                <a:latin typeface="#9Slide03 Cabin Medium" panose="00000600000000000000" pitchFamily="2" charset="0"/>
              </a:rPr>
              <a:t> </a:t>
            </a:r>
            <a:r>
              <a:rPr lang="en-US" sz="2400" dirty="0" err="1">
                <a:latin typeface="#9Slide03 Cabin Medium" panose="00000600000000000000" pitchFamily="2" charset="0"/>
              </a:rPr>
              <a:t>động</a:t>
            </a:r>
            <a:r>
              <a:rPr lang="en-US" sz="2400" dirty="0">
                <a:latin typeface="#9Slide03 Cabin Medium" panose="00000600000000000000" pitchFamily="2" charset="0"/>
              </a:rPr>
              <a:t> </a:t>
            </a:r>
            <a:r>
              <a:rPr lang="en-US" sz="2400" dirty="0" err="1">
                <a:latin typeface="#9Slide03 Cabin Medium" panose="00000600000000000000" pitchFamily="2" charset="0"/>
              </a:rPr>
              <a:t>cá</a:t>
            </a:r>
            <a:r>
              <a:rPr lang="en-US" sz="2400" dirty="0">
                <a:latin typeface="#9Slide03 Cabin Medium" panose="00000600000000000000" pitchFamily="2" charset="0"/>
              </a:rPr>
              <a:t> </a:t>
            </a:r>
            <a:r>
              <a:rPr lang="en-US" sz="2400" dirty="0" err="1">
                <a:latin typeface="#9Slide03 Cabin Medium" panose="00000600000000000000" pitchFamily="2" charset="0"/>
              </a:rPr>
              <a:t>nhân</a:t>
            </a:r>
            <a:r>
              <a:rPr lang="en-US" sz="2400" dirty="0">
                <a:latin typeface="#9Slide03 Cabin Medium" panose="00000600000000000000" pitchFamily="2" charset="0"/>
              </a:rPr>
              <a:t> </a:t>
            </a:r>
          </a:p>
        </p:txBody>
      </p:sp>
      <p:sp>
        <p:nvSpPr>
          <p:cNvPr id="7" name="Rectangle 6">
            <a:extLst>
              <a:ext uri="{FF2B5EF4-FFF2-40B4-BE49-F238E27FC236}">
                <a16:creationId xmlns:a16="http://schemas.microsoft.com/office/drawing/2014/main" id="{6A479BC5-457A-4EFC-B1E1-DE14D9312161}"/>
              </a:ext>
            </a:extLst>
          </p:cNvPr>
          <p:cNvSpPr/>
          <p:nvPr/>
        </p:nvSpPr>
        <p:spPr>
          <a:xfrm>
            <a:off x="0" y="4551951"/>
            <a:ext cx="301188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9Slide03 Cabin Medium" panose="00000600000000000000" pitchFamily="2" charset="0"/>
              </a:rPr>
              <a:t>Hoạt</a:t>
            </a:r>
            <a:r>
              <a:rPr lang="en-US" sz="2400" dirty="0">
                <a:latin typeface="#9Slide03 Cabin Medium" panose="00000600000000000000" pitchFamily="2" charset="0"/>
              </a:rPr>
              <a:t> </a:t>
            </a:r>
            <a:r>
              <a:rPr lang="en-US" sz="2400" dirty="0" err="1">
                <a:latin typeface="#9Slide03 Cabin Medium" panose="00000600000000000000" pitchFamily="2" charset="0"/>
              </a:rPr>
              <a:t>động</a:t>
            </a:r>
            <a:r>
              <a:rPr lang="en-US" sz="2400" dirty="0">
                <a:latin typeface="#9Slide03 Cabin Medium" panose="00000600000000000000" pitchFamily="2" charset="0"/>
              </a:rPr>
              <a:t> </a:t>
            </a:r>
            <a:r>
              <a:rPr lang="en-US" sz="2400" dirty="0" err="1">
                <a:latin typeface="#9Slide03 Cabin Medium" panose="00000600000000000000" pitchFamily="2" charset="0"/>
              </a:rPr>
              <a:t>cặp</a:t>
            </a:r>
            <a:r>
              <a:rPr lang="en-US" sz="2400" dirty="0">
                <a:latin typeface="#9Slide03 Cabin Medium" panose="00000600000000000000" pitchFamily="2" charset="0"/>
              </a:rPr>
              <a:t> </a:t>
            </a:r>
            <a:r>
              <a:rPr lang="en-US" sz="2400" dirty="0" err="1">
                <a:latin typeface="#9Slide03 Cabin Medium" panose="00000600000000000000" pitchFamily="2" charset="0"/>
              </a:rPr>
              <a:t>đôi</a:t>
            </a:r>
            <a:endParaRPr lang="en-US" sz="2400" dirty="0">
              <a:latin typeface="#9Slide03 Cabin Medium" panose="00000600000000000000" pitchFamily="2" charset="0"/>
            </a:endParaRPr>
          </a:p>
        </p:txBody>
      </p:sp>
      <p:sp>
        <p:nvSpPr>
          <p:cNvPr id="8" name="Rectangle 7">
            <a:extLst>
              <a:ext uri="{FF2B5EF4-FFF2-40B4-BE49-F238E27FC236}">
                <a16:creationId xmlns:a16="http://schemas.microsoft.com/office/drawing/2014/main" id="{CE1EBAF0-5E75-4F5A-9C03-44D967056F72}"/>
              </a:ext>
            </a:extLst>
          </p:cNvPr>
          <p:cNvSpPr/>
          <p:nvPr/>
        </p:nvSpPr>
        <p:spPr>
          <a:xfrm>
            <a:off x="-10341" y="5845449"/>
            <a:ext cx="301188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9Slide03 Cabin Medium" panose="00000600000000000000" pitchFamily="2" charset="0"/>
              </a:rPr>
              <a:t>Hoạt</a:t>
            </a:r>
            <a:r>
              <a:rPr lang="en-US" sz="2400" dirty="0">
                <a:latin typeface="#9Slide03 Cabin Medium" panose="00000600000000000000" pitchFamily="2" charset="0"/>
              </a:rPr>
              <a:t> </a:t>
            </a:r>
            <a:r>
              <a:rPr lang="en-US" sz="2400" dirty="0" err="1">
                <a:latin typeface="#9Slide03 Cabin Medium" panose="00000600000000000000" pitchFamily="2" charset="0"/>
              </a:rPr>
              <a:t>động</a:t>
            </a:r>
            <a:r>
              <a:rPr lang="en-US" sz="2400" dirty="0">
                <a:latin typeface="#9Slide03 Cabin Medium" panose="00000600000000000000" pitchFamily="2" charset="0"/>
              </a:rPr>
              <a:t> </a:t>
            </a:r>
            <a:r>
              <a:rPr lang="en-US" sz="2400" dirty="0" err="1">
                <a:latin typeface="#9Slide03 Cabin Medium" panose="00000600000000000000" pitchFamily="2" charset="0"/>
              </a:rPr>
              <a:t>nhóm</a:t>
            </a:r>
            <a:r>
              <a:rPr lang="en-US" sz="2400" dirty="0">
                <a:latin typeface="#9Slide03 Cabin Medium" panose="00000600000000000000" pitchFamily="2" charset="0"/>
              </a:rPr>
              <a:t> </a:t>
            </a:r>
          </a:p>
        </p:txBody>
      </p:sp>
      <p:sp>
        <p:nvSpPr>
          <p:cNvPr id="4" name="Rectangle 3">
            <a:extLst>
              <a:ext uri="{FF2B5EF4-FFF2-40B4-BE49-F238E27FC236}">
                <a16:creationId xmlns:a16="http://schemas.microsoft.com/office/drawing/2014/main" id="{6561BA05-82E6-45B7-84D1-0054EF427A7C}"/>
              </a:ext>
            </a:extLst>
          </p:cNvPr>
          <p:cNvSpPr/>
          <p:nvPr/>
        </p:nvSpPr>
        <p:spPr>
          <a:xfrm>
            <a:off x="3097220" y="2687409"/>
            <a:ext cx="5693389" cy="1557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2">
                    <a:lumMod val="75000"/>
                  </a:schemeClr>
                </a:solidFill>
                <a:latin typeface="#9Slide03 Cabin Medium" panose="00000600000000000000" pitchFamily="2" charset="0"/>
              </a:rPr>
              <a:t>Học</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sinh</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số</a:t>
            </a:r>
            <a:r>
              <a:rPr lang="en-US" sz="2800" dirty="0">
                <a:solidFill>
                  <a:schemeClr val="tx2">
                    <a:lumMod val="75000"/>
                  </a:schemeClr>
                </a:solidFill>
                <a:latin typeface="#9Slide03 Cabin Medium" panose="00000600000000000000" pitchFamily="2" charset="0"/>
              </a:rPr>
              <a:t> 1, 2 </a:t>
            </a:r>
            <a:r>
              <a:rPr lang="en-US" sz="2800" dirty="0" err="1">
                <a:solidFill>
                  <a:schemeClr val="tx2">
                    <a:lumMod val="75000"/>
                  </a:schemeClr>
                </a:solidFill>
                <a:latin typeface="#9Slide03 Cabin Medium" panose="00000600000000000000" pitchFamily="2" charset="0"/>
              </a:rPr>
              <a:t>làm</a:t>
            </a:r>
            <a:r>
              <a:rPr lang="en-US" sz="2800" dirty="0">
                <a:solidFill>
                  <a:schemeClr val="tx2">
                    <a:lumMod val="75000"/>
                  </a:schemeClr>
                </a:solidFill>
                <a:latin typeface="#9Slide03 Cabin Medium" panose="00000600000000000000" pitchFamily="2" charset="0"/>
              </a:rPr>
              <a:t> ý a </a:t>
            </a:r>
            <a:r>
              <a:rPr lang="en-US" sz="2800" dirty="0" err="1">
                <a:solidFill>
                  <a:schemeClr val="tx2">
                    <a:lumMod val="75000"/>
                  </a:schemeClr>
                </a:solidFill>
                <a:latin typeface="#9Slide03 Cabin Medium" panose="00000600000000000000" pitchFamily="2" charset="0"/>
              </a:rPr>
              <a:t>vào</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vở</a:t>
            </a:r>
            <a:endParaRPr lang="en-US" sz="2800" dirty="0">
              <a:solidFill>
                <a:schemeClr val="tx2">
                  <a:lumMod val="75000"/>
                </a:schemeClr>
              </a:solidFill>
              <a:latin typeface="#9Slide03 Cabin Medium" panose="00000600000000000000" pitchFamily="2" charset="0"/>
            </a:endParaRPr>
          </a:p>
          <a:p>
            <a:pPr algn="ctr"/>
            <a:r>
              <a:rPr lang="en-US" sz="2800" dirty="0" err="1">
                <a:solidFill>
                  <a:schemeClr val="tx2">
                    <a:lumMod val="75000"/>
                  </a:schemeClr>
                </a:solidFill>
                <a:latin typeface="#9Slide03 Cabin Medium" panose="00000600000000000000" pitchFamily="2" charset="0"/>
              </a:rPr>
              <a:t>Học</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sinh</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số</a:t>
            </a:r>
            <a:r>
              <a:rPr lang="en-US" sz="2800" dirty="0">
                <a:solidFill>
                  <a:schemeClr val="tx2">
                    <a:lumMod val="75000"/>
                  </a:schemeClr>
                </a:solidFill>
                <a:latin typeface="#9Slide03 Cabin Medium" panose="00000600000000000000" pitchFamily="2" charset="0"/>
              </a:rPr>
              <a:t> 3,4 </a:t>
            </a:r>
            <a:r>
              <a:rPr lang="en-US" sz="2800" dirty="0" err="1">
                <a:solidFill>
                  <a:schemeClr val="tx2">
                    <a:lumMod val="75000"/>
                  </a:schemeClr>
                </a:solidFill>
                <a:latin typeface="#9Slide03 Cabin Medium" panose="00000600000000000000" pitchFamily="2" charset="0"/>
              </a:rPr>
              <a:t>làm</a:t>
            </a:r>
            <a:r>
              <a:rPr lang="en-US" sz="2800" dirty="0">
                <a:solidFill>
                  <a:schemeClr val="tx2">
                    <a:lumMod val="75000"/>
                  </a:schemeClr>
                </a:solidFill>
                <a:latin typeface="#9Slide03 Cabin Medium" panose="00000600000000000000" pitchFamily="2" charset="0"/>
              </a:rPr>
              <a:t> ý b </a:t>
            </a:r>
            <a:r>
              <a:rPr lang="en-US" sz="2800" dirty="0" err="1">
                <a:solidFill>
                  <a:schemeClr val="tx2">
                    <a:lumMod val="75000"/>
                  </a:schemeClr>
                </a:solidFill>
                <a:latin typeface="#9Slide03 Cabin Medium" panose="00000600000000000000" pitchFamily="2" charset="0"/>
              </a:rPr>
              <a:t>vào</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vở</a:t>
            </a:r>
            <a:endParaRPr lang="en-US" sz="2800" dirty="0">
              <a:solidFill>
                <a:schemeClr val="tx2">
                  <a:lumMod val="75000"/>
                </a:schemeClr>
              </a:solidFill>
              <a:latin typeface="#9Slide03 Cabin Medium" panose="00000600000000000000" pitchFamily="2" charset="0"/>
            </a:endParaRPr>
          </a:p>
          <a:p>
            <a:pPr algn="ctr"/>
            <a:r>
              <a:rPr lang="en-US" sz="2800" dirty="0" err="1">
                <a:solidFill>
                  <a:schemeClr val="tx2">
                    <a:lumMod val="75000"/>
                  </a:schemeClr>
                </a:solidFill>
                <a:latin typeface="#9Slide03 Cabin Medium" panose="00000600000000000000" pitchFamily="2" charset="0"/>
              </a:rPr>
              <a:t>Thời</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gian</a:t>
            </a:r>
            <a:r>
              <a:rPr lang="en-US" sz="2800" dirty="0">
                <a:solidFill>
                  <a:schemeClr val="tx2">
                    <a:lumMod val="75000"/>
                  </a:schemeClr>
                </a:solidFill>
                <a:latin typeface="#9Slide03 Cabin Medium" panose="00000600000000000000" pitchFamily="2" charset="0"/>
              </a:rPr>
              <a:t>: 2 </a:t>
            </a:r>
            <a:r>
              <a:rPr lang="en-US" sz="2800" dirty="0" err="1">
                <a:solidFill>
                  <a:schemeClr val="tx2">
                    <a:lumMod val="75000"/>
                  </a:schemeClr>
                </a:solidFill>
                <a:latin typeface="#9Slide03 Cabin Medium" panose="00000600000000000000" pitchFamily="2" charset="0"/>
              </a:rPr>
              <a:t>phút</a:t>
            </a:r>
            <a:r>
              <a:rPr lang="en-US" sz="2800" dirty="0">
                <a:solidFill>
                  <a:schemeClr val="tx2">
                    <a:lumMod val="75000"/>
                  </a:schemeClr>
                </a:solidFill>
                <a:latin typeface="#9Slide03 Cabin Medium" panose="00000600000000000000" pitchFamily="2" charset="0"/>
              </a:rPr>
              <a:t> </a:t>
            </a:r>
          </a:p>
          <a:p>
            <a:pPr algn="ctr"/>
            <a:endParaRPr lang="en-US" dirty="0"/>
          </a:p>
        </p:txBody>
      </p:sp>
      <p:sp>
        <p:nvSpPr>
          <p:cNvPr id="11" name="Rectangle 10">
            <a:extLst>
              <a:ext uri="{FF2B5EF4-FFF2-40B4-BE49-F238E27FC236}">
                <a16:creationId xmlns:a16="http://schemas.microsoft.com/office/drawing/2014/main" id="{45621351-52F5-4B45-925A-7470AF0BE24B}"/>
              </a:ext>
            </a:extLst>
          </p:cNvPr>
          <p:cNvSpPr/>
          <p:nvPr/>
        </p:nvSpPr>
        <p:spPr>
          <a:xfrm>
            <a:off x="3097219" y="4293009"/>
            <a:ext cx="5693389" cy="1168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2">
                    <a:lumMod val="75000"/>
                  </a:schemeClr>
                </a:solidFill>
                <a:latin typeface="#9Slide03 Cabin Medium" panose="00000600000000000000" pitchFamily="2" charset="0"/>
              </a:rPr>
              <a:t>Học</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sinh</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cùng</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bàn</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trao</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đổi</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bài</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làm</a:t>
            </a:r>
            <a:endParaRPr lang="en-US" sz="2800" dirty="0">
              <a:solidFill>
                <a:schemeClr val="tx2">
                  <a:lumMod val="75000"/>
                </a:schemeClr>
              </a:solidFill>
              <a:latin typeface="#9Slide03 Cabin Medium" panose="00000600000000000000" pitchFamily="2" charset="0"/>
            </a:endParaRPr>
          </a:p>
          <a:p>
            <a:pPr algn="ctr"/>
            <a:r>
              <a:rPr lang="en-US" sz="2800" dirty="0" err="1">
                <a:solidFill>
                  <a:schemeClr val="tx2">
                    <a:lumMod val="75000"/>
                  </a:schemeClr>
                </a:solidFill>
                <a:latin typeface="#9Slide03 Cabin Medium" panose="00000600000000000000" pitchFamily="2" charset="0"/>
              </a:rPr>
              <a:t>Thời</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gian</a:t>
            </a:r>
            <a:r>
              <a:rPr lang="en-US" sz="2800" dirty="0">
                <a:solidFill>
                  <a:schemeClr val="tx2">
                    <a:lumMod val="75000"/>
                  </a:schemeClr>
                </a:solidFill>
                <a:latin typeface="#9Slide03 Cabin Medium" panose="00000600000000000000" pitchFamily="2" charset="0"/>
              </a:rPr>
              <a:t>: 2 </a:t>
            </a:r>
            <a:r>
              <a:rPr lang="en-US" sz="2800" dirty="0" err="1">
                <a:solidFill>
                  <a:schemeClr val="tx2">
                    <a:lumMod val="75000"/>
                  </a:schemeClr>
                </a:solidFill>
                <a:latin typeface="#9Slide03 Cabin Medium" panose="00000600000000000000" pitchFamily="2" charset="0"/>
              </a:rPr>
              <a:t>phút</a:t>
            </a:r>
            <a:r>
              <a:rPr lang="en-US" sz="2800" dirty="0">
                <a:solidFill>
                  <a:schemeClr val="tx2">
                    <a:lumMod val="75000"/>
                  </a:schemeClr>
                </a:solidFill>
                <a:latin typeface="#9Slide03 Cabin Medium" panose="00000600000000000000" pitchFamily="2" charset="0"/>
              </a:rPr>
              <a:t> </a:t>
            </a:r>
          </a:p>
        </p:txBody>
      </p:sp>
      <p:sp>
        <p:nvSpPr>
          <p:cNvPr id="12" name="Rectangle 11">
            <a:extLst>
              <a:ext uri="{FF2B5EF4-FFF2-40B4-BE49-F238E27FC236}">
                <a16:creationId xmlns:a16="http://schemas.microsoft.com/office/drawing/2014/main" id="{7372B7FC-4295-419C-A195-F8B46B4EC86B}"/>
              </a:ext>
            </a:extLst>
          </p:cNvPr>
          <p:cNvSpPr/>
          <p:nvPr/>
        </p:nvSpPr>
        <p:spPr>
          <a:xfrm>
            <a:off x="3107561" y="5509549"/>
            <a:ext cx="9084439" cy="1348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2">
                    <a:lumMod val="75000"/>
                  </a:schemeClr>
                </a:solidFill>
                <a:latin typeface="#9Slide03 Cabin Medium" panose="00000600000000000000" pitchFamily="2" charset="0"/>
              </a:rPr>
              <a:t>Học</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sinh</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thảo</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luận</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theo</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nhóm</a:t>
            </a:r>
            <a:r>
              <a:rPr lang="en-US" sz="2800" dirty="0">
                <a:solidFill>
                  <a:schemeClr val="tx2">
                    <a:lumMod val="75000"/>
                  </a:schemeClr>
                </a:solidFill>
                <a:latin typeface="#9Slide03 Cabin Medium" panose="00000600000000000000" pitchFamily="2" charset="0"/>
              </a:rPr>
              <a:t> 4. </a:t>
            </a:r>
            <a:r>
              <a:rPr lang="en-US" sz="2800" dirty="0" err="1">
                <a:solidFill>
                  <a:schemeClr val="tx2">
                    <a:lumMod val="75000"/>
                  </a:schemeClr>
                </a:solidFill>
                <a:latin typeface="#9Slide03 Cabin Medium" panose="00000600000000000000" pitchFamily="2" charset="0"/>
              </a:rPr>
              <a:t>Trình</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bày</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bài</a:t>
            </a:r>
            <a:r>
              <a:rPr lang="en-US" sz="2800" dirty="0">
                <a:solidFill>
                  <a:schemeClr val="tx2">
                    <a:lumMod val="75000"/>
                  </a:schemeClr>
                </a:solidFill>
                <a:latin typeface="#9Slide03 Cabin Medium" panose="00000600000000000000" pitchFamily="2" charset="0"/>
              </a:rPr>
              <a:t> 1 </a:t>
            </a:r>
            <a:r>
              <a:rPr lang="en-US" sz="2800" dirty="0" err="1">
                <a:solidFill>
                  <a:schemeClr val="tx2">
                    <a:lumMod val="75000"/>
                  </a:schemeClr>
                </a:solidFill>
                <a:latin typeface="#9Slide03 Cabin Medium" panose="00000600000000000000" pitchFamily="2" charset="0"/>
              </a:rPr>
              <a:t>và</a:t>
            </a:r>
            <a:r>
              <a:rPr lang="en-US" sz="2800" dirty="0">
                <a:solidFill>
                  <a:schemeClr val="tx2">
                    <a:lumMod val="75000"/>
                  </a:schemeClr>
                </a:solidFill>
                <a:latin typeface="#9Slide03 Cabin Medium" panose="00000600000000000000" pitchFamily="2" charset="0"/>
              </a:rPr>
              <a:t> ?1</a:t>
            </a:r>
          </a:p>
          <a:p>
            <a:pPr algn="ctr"/>
            <a:r>
              <a:rPr lang="en-US" sz="2800" dirty="0" err="1">
                <a:solidFill>
                  <a:schemeClr val="tx2">
                    <a:lumMod val="75000"/>
                  </a:schemeClr>
                </a:solidFill>
                <a:latin typeface="#9Slide03 Cabin Medium" panose="00000600000000000000" pitchFamily="2" charset="0"/>
              </a:rPr>
              <a:t>Thời</a:t>
            </a:r>
            <a:r>
              <a:rPr lang="en-US" sz="2800" dirty="0">
                <a:solidFill>
                  <a:schemeClr val="tx2">
                    <a:lumMod val="75000"/>
                  </a:schemeClr>
                </a:solidFill>
                <a:latin typeface="#9Slide03 Cabin Medium" panose="00000600000000000000" pitchFamily="2" charset="0"/>
              </a:rPr>
              <a:t> </a:t>
            </a:r>
            <a:r>
              <a:rPr lang="en-US" sz="2800" dirty="0" err="1">
                <a:solidFill>
                  <a:schemeClr val="tx2">
                    <a:lumMod val="75000"/>
                  </a:schemeClr>
                </a:solidFill>
                <a:latin typeface="#9Slide03 Cabin Medium" panose="00000600000000000000" pitchFamily="2" charset="0"/>
              </a:rPr>
              <a:t>gian</a:t>
            </a:r>
            <a:r>
              <a:rPr lang="en-US" sz="2800" dirty="0">
                <a:solidFill>
                  <a:schemeClr val="tx2">
                    <a:lumMod val="75000"/>
                  </a:schemeClr>
                </a:solidFill>
                <a:latin typeface="#9Slide03 Cabin Medium" panose="00000600000000000000" pitchFamily="2" charset="0"/>
              </a:rPr>
              <a:t>: 4 </a:t>
            </a:r>
            <a:r>
              <a:rPr lang="en-US" sz="2800" dirty="0" err="1">
                <a:solidFill>
                  <a:schemeClr val="tx2">
                    <a:lumMod val="75000"/>
                  </a:schemeClr>
                </a:solidFill>
                <a:latin typeface="#9Slide03 Cabin Medium" panose="00000600000000000000" pitchFamily="2" charset="0"/>
              </a:rPr>
              <a:t>phút</a:t>
            </a:r>
            <a:r>
              <a:rPr lang="en-US" sz="2800" dirty="0">
                <a:solidFill>
                  <a:schemeClr val="tx2">
                    <a:lumMod val="75000"/>
                  </a:schemeClr>
                </a:solidFill>
                <a:latin typeface="#9Slide03 Cabin Medium" panose="00000600000000000000" pitchFamily="2" charset="0"/>
              </a:rPr>
              <a:t> </a:t>
            </a:r>
          </a:p>
        </p:txBody>
      </p:sp>
    </p:spTree>
    <p:extLst>
      <p:ext uri="{BB962C8B-B14F-4D97-AF65-F5344CB8AC3E}">
        <p14:creationId xmlns:p14="http://schemas.microsoft.com/office/powerpoint/2010/main" val="30019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nextCondLst>
                <p:cond evt="onClick" delay="0">
                  <p:tgtEl>
                    <p:spTgt spid="3"/>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nextCondLst>
                <p:cond evt="onClick" delay="0">
                  <p:tgtEl>
                    <p:spTgt spid="8"/>
                  </p:tgtEl>
                </p:cond>
              </p:nextCondLst>
            </p:seq>
          </p:childTnLst>
        </p:cTn>
      </p:par>
    </p:tnLst>
    <p:bldLst>
      <p:bldP spid="2" grpId="0"/>
      <p:bldP spid="6" grpId="0" build="p"/>
      <p:bldP spid="3" grpId="0" animBg="1"/>
      <p:bldP spid="7" grpId="0" animBg="1"/>
      <p:bldP spid="8" grpId="0" animBg="1"/>
      <p:bldP spid="4"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3300155" y="278208"/>
            <a:ext cx="8365373" cy="1272383"/>
          </a:xfrm>
        </p:spPr>
        <p:txBody>
          <a:bodyPr>
            <a:normAutofit/>
          </a:bodyPr>
          <a:lstStyle/>
          <a:p>
            <a:r>
              <a:rPr lang="en-US" sz="5400" dirty="0" err="1">
                <a:solidFill>
                  <a:srgbClr val="FFFF00"/>
                </a:solidFill>
                <a:latin typeface="#9Slide03 Arima Madurai ExtraBo" panose="00000900000000000000" pitchFamily="2" charset="0"/>
                <a:cs typeface="#9Slide03 Arima Madurai ExtraBo" panose="00000900000000000000" pitchFamily="2" charset="0"/>
              </a:rPr>
              <a:t>Tiêu</a:t>
            </a:r>
            <a:r>
              <a:rPr lang="en-US" sz="5400" dirty="0">
                <a:solidFill>
                  <a:srgbClr val="FFFF00"/>
                </a:solidFill>
                <a:latin typeface="#9Slide03 Arima Madurai ExtraBo" panose="00000900000000000000" pitchFamily="2" charset="0"/>
                <a:cs typeface="#9Slide03 Arima Madurai ExtraBo" panose="00000900000000000000" pitchFamily="2" charset="0"/>
              </a:rPr>
              <a:t> </a:t>
            </a:r>
            <a:r>
              <a:rPr lang="en-US" sz="5400" dirty="0" err="1">
                <a:solidFill>
                  <a:srgbClr val="FFFF00"/>
                </a:solidFill>
                <a:latin typeface="#9Slide03 Arima Madurai ExtraBo" panose="00000900000000000000" pitchFamily="2" charset="0"/>
                <a:cs typeface="#9Slide03 Arima Madurai ExtraBo" panose="00000900000000000000" pitchFamily="2" charset="0"/>
              </a:rPr>
              <a:t>chí</a:t>
            </a:r>
            <a:r>
              <a:rPr lang="en-US" sz="5400" dirty="0">
                <a:solidFill>
                  <a:srgbClr val="FFFF00"/>
                </a:solidFill>
                <a:latin typeface="#9Slide03 Arima Madurai ExtraBo" panose="00000900000000000000" pitchFamily="2" charset="0"/>
                <a:cs typeface="#9Slide03 Arima Madurai ExtraBo" panose="00000900000000000000" pitchFamily="2" charset="0"/>
              </a:rPr>
              <a:t> </a:t>
            </a:r>
            <a:r>
              <a:rPr lang="en-US" sz="5400" dirty="0" err="1">
                <a:solidFill>
                  <a:srgbClr val="FFFF00"/>
                </a:solidFill>
                <a:latin typeface="#9Slide03 Arima Madurai ExtraBo" panose="00000900000000000000" pitchFamily="2" charset="0"/>
                <a:cs typeface="#9Slide03 Arima Madurai ExtraBo" panose="00000900000000000000" pitchFamily="2" charset="0"/>
              </a:rPr>
              <a:t>đánh</a:t>
            </a:r>
            <a:r>
              <a:rPr lang="en-US" sz="5400" dirty="0">
                <a:solidFill>
                  <a:srgbClr val="FFFF00"/>
                </a:solidFill>
                <a:latin typeface="#9Slide03 Arima Madurai ExtraBo" panose="00000900000000000000" pitchFamily="2" charset="0"/>
                <a:cs typeface="#9Slide03 Arima Madurai ExtraBo" panose="00000900000000000000" pitchFamily="2" charset="0"/>
              </a:rPr>
              <a:t> </a:t>
            </a:r>
            <a:r>
              <a:rPr lang="en-US" sz="5400" dirty="0" err="1">
                <a:solidFill>
                  <a:srgbClr val="FFFF00"/>
                </a:solidFill>
                <a:latin typeface="#9Slide03 Arima Madurai ExtraBo" panose="00000900000000000000" pitchFamily="2" charset="0"/>
                <a:cs typeface="#9Slide03 Arima Madurai ExtraBo" panose="00000900000000000000" pitchFamily="2" charset="0"/>
              </a:rPr>
              <a:t>giá</a:t>
            </a:r>
            <a:r>
              <a:rPr lang="en-US" sz="5400" dirty="0">
                <a:solidFill>
                  <a:srgbClr val="FFFF00"/>
                </a:solidFill>
                <a:latin typeface="#9Slide03 Arima Madurai ExtraBo" panose="00000900000000000000" pitchFamily="2" charset="0"/>
                <a:cs typeface="#9Slide03 Arima Madurai ExtraBo" panose="00000900000000000000" pitchFamily="2" charset="0"/>
              </a:rPr>
              <a:t> </a:t>
            </a:r>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036295" y="4715180"/>
            <a:ext cx="1629233" cy="1970054"/>
          </a:xfrm>
          <a:prstGeom prst="rect">
            <a:avLst/>
          </a:prstGeom>
        </p:spPr>
      </p:pic>
      <p:sp>
        <p:nvSpPr>
          <p:cNvPr id="4" name="Text Placeholder 3">
            <a:extLst>
              <a:ext uri="{FF2B5EF4-FFF2-40B4-BE49-F238E27FC236}">
                <a16:creationId xmlns:a16="http://schemas.microsoft.com/office/drawing/2014/main" id="{7F654D1C-3429-43AB-9FF1-CA5C9DE59CBD}"/>
              </a:ext>
            </a:extLst>
          </p:cNvPr>
          <p:cNvSpPr>
            <a:spLocks noGrp="1"/>
          </p:cNvSpPr>
          <p:nvPr>
            <p:ph type="body" sz="quarter" idx="11"/>
          </p:nvPr>
        </p:nvSpPr>
        <p:spPr>
          <a:xfrm>
            <a:off x="369455" y="1157793"/>
            <a:ext cx="11277600" cy="4233672"/>
          </a:xfrm>
        </p:spPr>
        <p:txBody>
          <a:bodyPr>
            <a:noAutofit/>
          </a:bodyPr>
          <a:lstStyle/>
          <a:p>
            <a:pPr>
              <a:spcBef>
                <a:spcPts val="600"/>
              </a:spcBef>
              <a:spcAft>
                <a:spcPts val="600"/>
              </a:spcAft>
            </a:pPr>
            <a:r>
              <a:rPr lang="en-US" sz="2800" u="sng" dirty="0">
                <a:latin typeface="#9Slide03 Cabin Medium" panose="00000600000000000000" pitchFamily="2" charset="0"/>
              </a:rPr>
              <a:t>1.Nội dung</a:t>
            </a:r>
            <a:r>
              <a:rPr lang="en-US" sz="2800" dirty="0">
                <a:latin typeface="#9Slide03 Cabin Medium" panose="00000600000000000000" pitchFamily="2" charset="0"/>
              </a:rPr>
              <a:t>: </a:t>
            </a:r>
            <a:r>
              <a:rPr lang="en-US" sz="2800" dirty="0" err="1">
                <a:latin typeface="#9Slide03 Cabin Medium" panose="00000600000000000000" pitchFamily="2" charset="0"/>
              </a:rPr>
              <a:t>Đúng</a:t>
            </a:r>
            <a:r>
              <a:rPr lang="en-US" sz="2800" dirty="0">
                <a:latin typeface="#9Slide03 Cabin Medium" panose="00000600000000000000" pitchFamily="2" charset="0"/>
              </a:rPr>
              <a:t>, </a:t>
            </a:r>
            <a:r>
              <a:rPr lang="en-US" sz="2800" dirty="0" err="1">
                <a:latin typeface="#9Slide03 Cabin Medium" panose="00000600000000000000" pitchFamily="2" charset="0"/>
              </a:rPr>
              <a:t>đủ</a:t>
            </a:r>
            <a:r>
              <a:rPr lang="en-US" sz="2800" dirty="0">
                <a:latin typeface="#9Slide03 Cabin Medium" panose="00000600000000000000" pitchFamily="2" charset="0"/>
              </a:rPr>
              <a:t> </a:t>
            </a:r>
            <a:r>
              <a:rPr lang="en-US" sz="2800" dirty="0" err="1">
                <a:latin typeface="#9Slide03 Cabin Medium" panose="00000600000000000000" pitchFamily="2" charset="0"/>
              </a:rPr>
              <a:t>theo</a:t>
            </a:r>
            <a:r>
              <a:rPr lang="en-US" sz="2800" dirty="0">
                <a:latin typeface="#9Slide03 Cabin Medium" panose="00000600000000000000" pitchFamily="2" charset="0"/>
              </a:rPr>
              <a:t> </a:t>
            </a:r>
            <a:r>
              <a:rPr lang="en-US" sz="2800" dirty="0" err="1">
                <a:latin typeface="#9Slide03 Cabin Medium" panose="00000600000000000000" pitchFamily="2" charset="0"/>
              </a:rPr>
              <a:t>yêu</a:t>
            </a:r>
            <a:r>
              <a:rPr lang="en-US" sz="2800" dirty="0">
                <a:latin typeface="#9Slide03 Cabin Medium" panose="00000600000000000000" pitchFamily="2" charset="0"/>
              </a:rPr>
              <a:t> </a:t>
            </a:r>
            <a:r>
              <a:rPr lang="en-US" sz="2800" dirty="0" err="1">
                <a:latin typeface="#9Slide03 Cabin Medium" panose="00000600000000000000" pitchFamily="2" charset="0"/>
              </a:rPr>
              <a:t>cầu</a:t>
            </a:r>
            <a:r>
              <a:rPr lang="en-US" sz="2800" dirty="0">
                <a:latin typeface="#9Slide03 Cabin Medium" panose="00000600000000000000" pitchFamily="2" charset="0"/>
              </a:rPr>
              <a:t>				(4 </a:t>
            </a:r>
            <a:r>
              <a:rPr lang="en-US" sz="2800" dirty="0" err="1">
                <a:latin typeface="#9Slide03 Cabin Medium" panose="00000600000000000000" pitchFamily="2" charset="0"/>
              </a:rPr>
              <a:t>điểm</a:t>
            </a:r>
            <a:r>
              <a:rPr lang="en-US" sz="2800" dirty="0">
                <a:latin typeface="#9Slide03 Cabin Medium" panose="00000600000000000000" pitchFamily="2" charset="0"/>
              </a:rPr>
              <a:t>)</a:t>
            </a:r>
          </a:p>
          <a:p>
            <a:pPr>
              <a:spcBef>
                <a:spcPts val="600"/>
              </a:spcBef>
              <a:spcAft>
                <a:spcPts val="600"/>
              </a:spcAft>
            </a:pPr>
            <a:r>
              <a:rPr lang="en-US" sz="2800" u="sng" dirty="0">
                <a:latin typeface="#9Slide03 Cabin Medium" panose="00000600000000000000" pitchFamily="2" charset="0"/>
              </a:rPr>
              <a:t>2.Trình </a:t>
            </a:r>
            <a:r>
              <a:rPr lang="en-US" sz="2800" u="sng" dirty="0" err="1">
                <a:latin typeface="#9Slide03 Cabin Medium" panose="00000600000000000000" pitchFamily="2" charset="0"/>
              </a:rPr>
              <a:t>bày</a:t>
            </a:r>
            <a:r>
              <a:rPr lang="en-US" sz="2800" u="sng" dirty="0">
                <a:latin typeface="#9Slide03 Cabin Medium" panose="00000600000000000000" pitchFamily="2" charset="0"/>
              </a:rPr>
              <a:t> </a:t>
            </a:r>
            <a:r>
              <a:rPr lang="en-US" sz="2800" u="sng" dirty="0" err="1">
                <a:latin typeface="#9Slide03 Cabin Medium" panose="00000600000000000000" pitchFamily="2" charset="0"/>
              </a:rPr>
              <a:t>bài</a:t>
            </a:r>
            <a:r>
              <a:rPr lang="en-US" sz="2800" dirty="0">
                <a:latin typeface="#9Slide03 Cabin Medium" panose="00000600000000000000" pitchFamily="2" charset="0"/>
              </a:rPr>
              <a:t>: Khoa </a:t>
            </a:r>
            <a:r>
              <a:rPr lang="en-US" sz="2800" dirty="0" err="1">
                <a:latin typeface="#9Slide03 Cabin Medium" panose="00000600000000000000" pitchFamily="2" charset="0"/>
              </a:rPr>
              <a:t>học</a:t>
            </a:r>
            <a:r>
              <a:rPr lang="en-US" sz="2800" dirty="0">
                <a:latin typeface="#9Slide03 Cabin Medium" panose="00000600000000000000" pitchFamily="2" charset="0"/>
              </a:rPr>
              <a:t>, </a:t>
            </a:r>
            <a:r>
              <a:rPr lang="en-US" sz="2800" dirty="0" err="1">
                <a:latin typeface="#9Slide03 Cabin Medium" panose="00000600000000000000" pitchFamily="2" charset="0"/>
              </a:rPr>
              <a:t>rõ</a:t>
            </a:r>
            <a:r>
              <a:rPr lang="en-US" sz="2800" dirty="0">
                <a:latin typeface="#9Slide03 Cabin Medium" panose="00000600000000000000" pitchFamily="2" charset="0"/>
              </a:rPr>
              <a:t> </a:t>
            </a:r>
            <a:r>
              <a:rPr lang="en-US" sz="2800" dirty="0" err="1">
                <a:latin typeface="#9Slide03 Cabin Medium" panose="00000600000000000000" pitchFamily="2" charset="0"/>
              </a:rPr>
              <a:t>ràng</a:t>
            </a:r>
            <a:r>
              <a:rPr lang="en-US" sz="2800" dirty="0">
                <a:latin typeface="#9Slide03 Cabin Medium" panose="00000600000000000000" pitchFamily="2" charset="0"/>
              </a:rPr>
              <a:t> 				(2 </a:t>
            </a:r>
            <a:r>
              <a:rPr lang="en-US" sz="2800" dirty="0" err="1">
                <a:latin typeface="#9Slide03 Cabin Medium" panose="00000600000000000000" pitchFamily="2" charset="0"/>
              </a:rPr>
              <a:t>điểm</a:t>
            </a:r>
            <a:r>
              <a:rPr lang="en-US" sz="2800" dirty="0">
                <a:latin typeface="#9Slide03 Cabin Medium" panose="00000600000000000000" pitchFamily="2" charset="0"/>
              </a:rPr>
              <a:t>)</a:t>
            </a:r>
          </a:p>
          <a:p>
            <a:pPr>
              <a:spcBef>
                <a:spcPts val="600"/>
              </a:spcBef>
              <a:spcAft>
                <a:spcPts val="600"/>
              </a:spcAft>
            </a:pPr>
            <a:r>
              <a:rPr lang="en-US" sz="2800" u="sng" dirty="0">
                <a:latin typeface="#9Slide03 Cabin Medium" panose="00000600000000000000" pitchFamily="2" charset="0"/>
              </a:rPr>
              <a:t>3.Thuyết </a:t>
            </a:r>
            <a:r>
              <a:rPr lang="en-US" sz="2800" u="sng" dirty="0" err="1">
                <a:latin typeface="#9Slide03 Cabin Medium" panose="00000600000000000000" pitchFamily="2" charset="0"/>
              </a:rPr>
              <a:t>trình</a:t>
            </a:r>
            <a:r>
              <a:rPr lang="en-US" sz="2800" dirty="0">
                <a:latin typeface="#9Slide03 Cabin Medium" panose="00000600000000000000" pitchFamily="2" charset="0"/>
              </a:rPr>
              <a:t>: 							(2 </a:t>
            </a:r>
            <a:r>
              <a:rPr lang="en-US" sz="2800" dirty="0" err="1">
                <a:latin typeface="#9Slide03 Cabin Medium" panose="00000600000000000000" pitchFamily="2" charset="0"/>
              </a:rPr>
              <a:t>điểm</a:t>
            </a:r>
            <a:r>
              <a:rPr lang="en-US" sz="2800" dirty="0">
                <a:latin typeface="#9Slide03 Cabin Medium" panose="00000600000000000000" pitchFamily="2" charset="0"/>
              </a:rPr>
              <a:t>)</a:t>
            </a:r>
          </a:p>
          <a:p>
            <a:pPr>
              <a:spcBef>
                <a:spcPts val="600"/>
              </a:spcBef>
              <a:spcAft>
                <a:spcPts val="600"/>
              </a:spcAft>
            </a:pPr>
            <a:r>
              <a:rPr lang="en-US" sz="2800" dirty="0">
                <a:latin typeface="#9Slide03 Cabin Medium" panose="00000600000000000000" pitchFamily="2" charset="0"/>
              </a:rPr>
              <a:t>	+) </a:t>
            </a:r>
            <a:r>
              <a:rPr lang="en-US" sz="2800" dirty="0" err="1">
                <a:latin typeface="#9Slide03 Cabin Medium" panose="00000600000000000000" pitchFamily="2" charset="0"/>
              </a:rPr>
              <a:t>Phong</a:t>
            </a:r>
            <a:r>
              <a:rPr lang="en-US" sz="2800" dirty="0">
                <a:latin typeface="#9Slide03 Cabin Medium" panose="00000600000000000000" pitchFamily="2" charset="0"/>
              </a:rPr>
              <a:t> </a:t>
            </a:r>
            <a:r>
              <a:rPr lang="en-US" sz="2800" dirty="0" err="1">
                <a:latin typeface="#9Slide03 Cabin Medium" panose="00000600000000000000" pitchFamily="2" charset="0"/>
              </a:rPr>
              <a:t>cách</a:t>
            </a:r>
            <a:r>
              <a:rPr lang="en-US" sz="2800" dirty="0">
                <a:latin typeface="#9Slide03 Cabin Medium" panose="00000600000000000000" pitchFamily="2" charset="0"/>
              </a:rPr>
              <a:t> </a:t>
            </a:r>
            <a:r>
              <a:rPr lang="en-US" sz="2800" dirty="0" err="1">
                <a:latin typeface="#9Slide03 Cabin Medium" panose="00000600000000000000" pitchFamily="2" charset="0"/>
              </a:rPr>
              <a:t>nói</a:t>
            </a:r>
            <a:r>
              <a:rPr lang="en-US" sz="2800" dirty="0">
                <a:latin typeface="#9Slide03 Cabin Medium" panose="00000600000000000000" pitchFamily="2" charset="0"/>
              </a:rPr>
              <a:t> to, </a:t>
            </a:r>
            <a:r>
              <a:rPr lang="en-US" sz="2800" dirty="0" err="1">
                <a:latin typeface="#9Slide03 Cabin Medium" panose="00000600000000000000" pitchFamily="2" charset="0"/>
              </a:rPr>
              <a:t>tự</a:t>
            </a:r>
            <a:r>
              <a:rPr lang="en-US" sz="2800" dirty="0">
                <a:latin typeface="#9Slide03 Cabin Medium" panose="00000600000000000000" pitchFamily="2" charset="0"/>
              </a:rPr>
              <a:t> tin</a:t>
            </a:r>
          </a:p>
          <a:p>
            <a:pPr>
              <a:spcBef>
                <a:spcPts val="600"/>
              </a:spcBef>
              <a:spcAft>
                <a:spcPts val="600"/>
              </a:spcAft>
            </a:pPr>
            <a:r>
              <a:rPr lang="en-US" sz="2800" dirty="0">
                <a:latin typeface="#9Slide03 Cabin Medium" panose="00000600000000000000" pitchFamily="2" charset="0"/>
              </a:rPr>
              <a:t> 	+) </a:t>
            </a:r>
            <a:r>
              <a:rPr lang="en-US" sz="2800" dirty="0" err="1">
                <a:latin typeface="#9Slide03 Cabin Medium" panose="00000600000000000000" pitchFamily="2" charset="0"/>
              </a:rPr>
              <a:t>Nêu</a:t>
            </a:r>
            <a:r>
              <a:rPr lang="en-US" sz="2800" dirty="0">
                <a:latin typeface="#9Slide03 Cabin Medium" panose="00000600000000000000" pitchFamily="2" charset="0"/>
              </a:rPr>
              <a:t> </a:t>
            </a:r>
            <a:r>
              <a:rPr lang="en-US" sz="2800" dirty="0" err="1">
                <a:latin typeface="#9Slide03 Cabin Medium" panose="00000600000000000000" pitchFamily="2" charset="0"/>
              </a:rPr>
              <a:t>được</a:t>
            </a:r>
            <a:r>
              <a:rPr lang="en-US" sz="2800" dirty="0">
                <a:latin typeface="#9Slide03 Cabin Medium" panose="00000600000000000000" pitchFamily="2" charset="0"/>
              </a:rPr>
              <a:t> </a:t>
            </a:r>
            <a:r>
              <a:rPr lang="en-US" sz="2800" dirty="0" err="1">
                <a:latin typeface="#9Slide03 Cabin Medium" panose="00000600000000000000" pitchFamily="2" charset="0"/>
              </a:rPr>
              <a:t>các</a:t>
            </a:r>
            <a:r>
              <a:rPr lang="en-US" sz="2800" dirty="0">
                <a:latin typeface="#9Slide03 Cabin Medium" panose="00000600000000000000" pitchFamily="2" charset="0"/>
              </a:rPr>
              <a:t> </a:t>
            </a:r>
            <a:r>
              <a:rPr lang="en-US" sz="2800" dirty="0" err="1">
                <a:latin typeface="#9Slide03 Cabin Medium" panose="00000600000000000000" pitchFamily="2" charset="0"/>
              </a:rPr>
              <a:t>cách</a:t>
            </a:r>
            <a:r>
              <a:rPr lang="en-US" sz="2800" dirty="0">
                <a:latin typeface="#9Slide03 Cabin Medium" panose="00000600000000000000" pitchFamily="2" charset="0"/>
              </a:rPr>
              <a:t> </a:t>
            </a:r>
            <a:r>
              <a:rPr lang="en-US" sz="2800" dirty="0" err="1">
                <a:latin typeface="#9Slide03 Cabin Medium" panose="00000600000000000000" pitchFamily="2" charset="0"/>
              </a:rPr>
              <a:t>giải</a:t>
            </a:r>
            <a:r>
              <a:rPr lang="en-US" sz="2800" dirty="0">
                <a:latin typeface="#9Slide03 Cabin Medium" panose="00000600000000000000" pitchFamily="2" charset="0"/>
              </a:rPr>
              <a:t> </a:t>
            </a:r>
            <a:r>
              <a:rPr lang="en-US" sz="2800" dirty="0" err="1">
                <a:latin typeface="#9Slide03 Cabin Medium" panose="00000600000000000000" pitchFamily="2" charset="0"/>
              </a:rPr>
              <a:t>bài</a:t>
            </a:r>
            <a:r>
              <a:rPr lang="en-US" sz="2800" dirty="0">
                <a:latin typeface="#9Slide03 Cabin Medium" panose="00000600000000000000" pitchFamily="2" charset="0"/>
              </a:rPr>
              <a:t> 1, </a:t>
            </a:r>
            <a:r>
              <a:rPr lang="en-US" sz="2800" dirty="0" err="1">
                <a:latin typeface="#9Slide03 Cabin Medium" panose="00000600000000000000" pitchFamily="2" charset="0"/>
              </a:rPr>
              <a:t>trả</a:t>
            </a:r>
            <a:r>
              <a:rPr lang="en-US" sz="2800" dirty="0">
                <a:latin typeface="#9Slide03 Cabin Medium" panose="00000600000000000000" pitchFamily="2" charset="0"/>
              </a:rPr>
              <a:t> </a:t>
            </a:r>
            <a:r>
              <a:rPr lang="en-US" sz="2800" dirty="0" err="1">
                <a:latin typeface="#9Slide03 Cabin Medium" panose="00000600000000000000" pitchFamily="2" charset="0"/>
              </a:rPr>
              <a:t>lời</a:t>
            </a:r>
            <a:r>
              <a:rPr lang="en-US" sz="2800" dirty="0">
                <a:latin typeface="#9Slide03 Cabin Medium" panose="00000600000000000000" pitchFamily="2" charset="0"/>
              </a:rPr>
              <a:t> </a:t>
            </a:r>
            <a:r>
              <a:rPr lang="en-US" sz="2800" dirty="0" err="1">
                <a:latin typeface="#9Slide03 Cabin Medium" panose="00000600000000000000" pitchFamily="2" charset="0"/>
              </a:rPr>
              <a:t>được</a:t>
            </a:r>
            <a:r>
              <a:rPr lang="en-US" sz="2800" dirty="0">
                <a:latin typeface="#9Slide03 Cabin Medium" panose="00000600000000000000" pitchFamily="2" charset="0"/>
              </a:rPr>
              <a:t> ?1</a:t>
            </a:r>
          </a:p>
          <a:p>
            <a:pPr>
              <a:spcBef>
                <a:spcPts val="600"/>
              </a:spcBef>
              <a:spcAft>
                <a:spcPts val="600"/>
              </a:spcAft>
            </a:pPr>
            <a:r>
              <a:rPr lang="en-US" sz="2800" u="sng" dirty="0">
                <a:latin typeface="#9Slide03 Cabin Medium" panose="00000600000000000000" pitchFamily="2" charset="0"/>
              </a:rPr>
              <a:t>4.Phản </a:t>
            </a:r>
            <a:r>
              <a:rPr lang="en-US" sz="2800" u="sng" dirty="0" err="1">
                <a:latin typeface="#9Slide03 Cabin Medium" panose="00000600000000000000" pitchFamily="2" charset="0"/>
              </a:rPr>
              <a:t>biện</a:t>
            </a:r>
            <a:r>
              <a:rPr lang="en-US" sz="2800" dirty="0">
                <a:latin typeface="#9Slide03 Cabin Medium" panose="00000600000000000000" pitchFamily="2" charset="0"/>
              </a:rPr>
              <a:t>: 							(1 </a:t>
            </a:r>
            <a:r>
              <a:rPr lang="en-US" sz="2800" dirty="0" err="1">
                <a:latin typeface="#9Slide03 Cabin Medium" panose="00000600000000000000" pitchFamily="2" charset="0"/>
              </a:rPr>
              <a:t>điểm</a:t>
            </a:r>
            <a:r>
              <a:rPr lang="en-US" sz="2800" dirty="0">
                <a:latin typeface="#9Slide03 Cabin Medium" panose="00000600000000000000" pitchFamily="2" charset="0"/>
              </a:rPr>
              <a:t>)</a:t>
            </a:r>
          </a:p>
          <a:p>
            <a:pPr>
              <a:spcBef>
                <a:spcPts val="600"/>
              </a:spcBef>
              <a:spcAft>
                <a:spcPts val="600"/>
              </a:spcAft>
            </a:pPr>
            <a:r>
              <a:rPr lang="en-US" sz="2800" dirty="0">
                <a:latin typeface="#9Slide03 Cabin Medium" panose="00000600000000000000" pitchFamily="2" charset="0"/>
              </a:rPr>
              <a:t>	+)</a:t>
            </a:r>
            <a:r>
              <a:rPr lang="en-US" sz="2800" dirty="0" err="1">
                <a:latin typeface="#9Slide03 Cabin Medium" panose="00000600000000000000" pitchFamily="2" charset="0"/>
              </a:rPr>
              <a:t>Trả</a:t>
            </a:r>
            <a:r>
              <a:rPr lang="en-US" sz="2800" dirty="0">
                <a:latin typeface="#9Slide03 Cabin Medium" panose="00000600000000000000" pitchFamily="2" charset="0"/>
              </a:rPr>
              <a:t> </a:t>
            </a:r>
            <a:r>
              <a:rPr lang="en-US" sz="2800" dirty="0" err="1">
                <a:latin typeface="#9Slide03 Cabin Medium" panose="00000600000000000000" pitchFamily="2" charset="0"/>
              </a:rPr>
              <a:t>lời</a:t>
            </a:r>
            <a:r>
              <a:rPr lang="en-US" sz="2800" dirty="0">
                <a:latin typeface="#9Slide03 Cabin Medium" panose="00000600000000000000" pitchFamily="2" charset="0"/>
              </a:rPr>
              <a:t> </a:t>
            </a:r>
            <a:r>
              <a:rPr lang="en-US" sz="2800" dirty="0" err="1">
                <a:latin typeface="#9Slide03 Cabin Medium" panose="00000600000000000000" pitchFamily="2" charset="0"/>
              </a:rPr>
              <a:t>câu</a:t>
            </a:r>
            <a:r>
              <a:rPr lang="en-US" sz="2800" dirty="0">
                <a:latin typeface="#9Slide03 Cabin Medium" panose="00000600000000000000" pitchFamily="2" charset="0"/>
              </a:rPr>
              <a:t> </a:t>
            </a:r>
            <a:r>
              <a:rPr lang="en-US" sz="2800" dirty="0" err="1">
                <a:latin typeface="#9Slide03 Cabin Medium" panose="00000600000000000000" pitchFamily="2" charset="0"/>
              </a:rPr>
              <a:t>hỏi</a:t>
            </a:r>
            <a:endParaRPr lang="en-US" sz="2800" dirty="0">
              <a:latin typeface="#9Slide03 Cabin Medium" panose="00000600000000000000" pitchFamily="2" charset="0"/>
            </a:endParaRPr>
          </a:p>
          <a:p>
            <a:pPr>
              <a:spcBef>
                <a:spcPts val="600"/>
              </a:spcBef>
              <a:spcAft>
                <a:spcPts val="600"/>
              </a:spcAft>
            </a:pPr>
            <a:r>
              <a:rPr lang="en-US" sz="2800" u="sng" dirty="0">
                <a:latin typeface="#9Slide03 Cabin Medium" panose="00000600000000000000" pitchFamily="2" charset="0"/>
              </a:rPr>
              <a:t>5. </a:t>
            </a:r>
            <a:r>
              <a:rPr lang="en-US" sz="2800" u="sng" dirty="0" err="1">
                <a:latin typeface="#9Slide03 Cabin Medium" panose="00000600000000000000" pitchFamily="2" charset="0"/>
              </a:rPr>
              <a:t>Tinh</a:t>
            </a:r>
            <a:r>
              <a:rPr lang="en-US" sz="2800" u="sng" dirty="0">
                <a:latin typeface="#9Slide03 Cabin Medium" panose="00000600000000000000" pitchFamily="2" charset="0"/>
              </a:rPr>
              <a:t> </a:t>
            </a:r>
            <a:r>
              <a:rPr lang="en-US" sz="2800" u="sng" dirty="0" err="1">
                <a:latin typeface="#9Slide03 Cabin Medium" panose="00000600000000000000" pitchFamily="2" charset="0"/>
              </a:rPr>
              <a:t>thần</a:t>
            </a:r>
            <a:r>
              <a:rPr lang="en-US" sz="2800" u="sng" dirty="0">
                <a:latin typeface="#9Slide03 Cabin Medium" panose="00000600000000000000" pitchFamily="2" charset="0"/>
              </a:rPr>
              <a:t> </a:t>
            </a:r>
            <a:r>
              <a:rPr lang="en-US" sz="2800" u="sng" dirty="0" err="1">
                <a:latin typeface="#9Slide03 Cabin Medium" panose="00000600000000000000" pitchFamily="2" charset="0"/>
              </a:rPr>
              <a:t>hợp</a:t>
            </a:r>
            <a:r>
              <a:rPr lang="en-US" sz="2800" u="sng" dirty="0">
                <a:latin typeface="#9Slide03 Cabin Medium" panose="00000600000000000000" pitchFamily="2" charset="0"/>
              </a:rPr>
              <a:t> </a:t>
            </a:r>
            <a:r>
              <a:rPr lang="en-US" sz="2800" u="sng" dirty="0" err="1">
                <a:latin typeface="#9Slide03 Cabin Medium" panose="00000600000000000000" pitchFamily="2" charset="0"/>
              </a:rPr>
              <a:t>tác</a:t>
            </a:r>
            <a:r>
              <a:rPr lang="en-US" sz="2800" u="sng" dirty="0">
                <a:latin typeface="#9Slide03 Cabin Medium" panose="00000600000000000000" pitchFamily="2" charset="0"/>
              </a:rPr>
              <a:t> </a:t>
            </a:r>
            <a:r>
              <a:rPr lang="en-US" sz="2800" dirty="0">
                <a:latin typeface="#9Slide03 Cabin Medium" panose="00000600000000000000" pitchFamily="2" charset="0"/>
              </a:rPr>
              <a:t>						(1 </a:t>
            </a:r>
            <a:r>
              <a:rPr lang="en-US" sz="2800" dirty="0" err="1">
                <a:latin typeface="#9Slide03 Cabin Medium" panose="00000600000000000000" pitchFamily="2" charset="0"/>
              </a:rPr>
              <a:t>điểm</a:t>
            </a:r>
            <a:r>
              <a:rPr lang="en-US" sz="2800" dirty="0">
                <a:latin typeface="#9Slide03 Cabin Medium" panose="00000600000000000000" pitchFamily="2" charset="0"/>
              </a:rPr>
              <a:t>)</a:t>
            </a:r>
          </a:p>
          <a:p>
            <a:pPr>
              <a:spcBef>
                <a:spcPts val="600"/>
              </a:spcBef>
              <a:spcAft>
                <a:spcPts val="600"/>
              </a:spcAft>
            </a:pPr>
            <a:r>
              <a:rPr lang="en-US" sz="2800" dirty="0">
                <a:latin typeface="#9Slide03 Cabin Medium" panose="00000600000000000000" pitchFamily="2" charset="0"/>
              </a:rPr>
              <a:t>	+)</a:t>
            </a:r>
            <a:r>
              <a:rPr lang="en-US" sz="2800" dirty="0" err="1">
                <a:latin typeface="#9Slide03 Cabin Medium" panose="00000600000000000000" pitchFamily="2" charset="0"/>
              </a:rPr>
              <a:t>Các</a:t>
            </a:r>
            <a:r>
              <a:rPr lang="en-US" sz="2800" dirty="0">
                <a:latin typeface="#9Slide03 Cabin Medium" panose="00000600000000000000" pitchFamily="2" charset="0"/>
              </a:rPr>
              <a:t> </a:t>
            </a:r>
            <a:r>
              <a:rPr lang="en-US" sz="2800" dirty="0" err="1">
                <a:latin typeface="#9Slide03 Cabin Medium" panose="00000600000000000000" pitchFamily="2" charset="0"/>
              </a:rPr>
              <a:t>thành</a:t>
            </a:r>
            <a:r>
              <a:rPr lang="en-US" sz="2800" dirty="0">
                <a:latin typeface="#9Slide03 Cabin Medium" panose="00000600000000000000" pitchFamily="2" charset="0"/>
              </a:rPr>
              <a:t> </a:t>
            </a:r>
            <a:r>
              <a:rPr lang="en-US" sz="2800" dirty="0" err="1">
                <a:latin typeface="#9Slide03 Cabin Medium" panose="00000600000000000000" pitchFamily="2" charset="0"/>
              </a:rPr>
              <a:t>viên</a:t>
            </a:r>
            <a:r>
              <a:rPr lang="en-US" sz="2800" dirty="0">
                <a:latin typeface="#9Slide03 Cabin Medium" panose="00000600000000000000" pitchFamily="2" charset="0"/>
              </a:rPr>
              <a:t> </a:t>
            </a:r>
            <a:r>
              <a:rPr lang="en-US" sz="2800" dirty="0" err="1">
                <a:latin typeface="#9Slide03 Cabin Medium" panose="00000600000000000000" pitchFamily="2" charset="0"/>
              </a:rPr>
              <a:t>trong</a:t>
            </a:r>
            <a:r>
              <a:rPr lang="en-US" sz="2800" dirty="0">
                <a:latin typeface="#9Slide03 Cabin Medium" panose="00000600000000000000" pitchFamily="2" charset="0"/>
              </a:rPr>
              <a:t> </a:t>
            </a:r>
            <a:r>
              <a:rPr lang="en-US" sz="2800" dirty="0" err="1">
                <a:latin typeface="#9Slide03 Cabin Medium" panose="00000600000000000000" pitchFamily="2" charset="0"/>
              </a:rPr>
              <a:t>nhóm</a:t>
            </a:r>
            <a:r>
              <a:rPr lang="en-US" sz="2800" dirty="0">
                <a:latin typeface="#9Slide03 Cabin Medium" panose="00000600000000000000" pitchFamily="2" charset="0"/>
              </a:rPr>
              <a:t> </a:t>
            </a:r>
            <a:r>
              <a:rPr lang="en-US" sz="2800" dirty="0" err="1">
                <a:latin typeface="#9Slide03 Cabin Medium" panose="00000600000000000000" pitchFamily="2" charset="0"/>
              </a:rPr>
              <a:t>tích</a:t>
            </a:r>
            <a:r>
              <a:rPr lang="en-US" sz="2800" dirty="0">
                <a:latin typeface="#9Slide03 Cabin Medium" panose="00000600000000000000" pitchFamily="2" charset="0"/>
              </a:rPr>
              <a:t> </a:t>
            </a:r>
            <a:r>
              <a:rPr lang="en-US" sz="2800" dirty="0" err="1">
                <a:latin typeface="#9Slide03 Cabin Medium" panose="00000600000000000000" pitchFamily="2" charset="0"/>
              </a:rPr>
              <a:t>cực</a:t>
            </a:r>
            <a:endParaRPr lang="en-US" sz="2800" dirty="0">
              <a:latin typeface="#9Slide03 Cabin Medium" panose="00000600000000000000" pitchFamily="2" charset="0"/>
            </a:endParaRPr>
          </a:p>
          <a:p>
            <a:pPr>
              <a:spcBef>
                <a:spcPts val="600"/>
              </a:spcBef>
              <a:spcAft>
                <a:spcPts val="600"/>
              </a:spcAft>
            </a:pPr>
            <a:r>
              <a:rPr lang="en-US" sz="2800" dirty="0">
                <a:latin typeface="#9Slide03 Cabin Medium" panose="00000600000000000000" pitchFamily="2" charset="0"/>
              </a:rPr>
              <a:t>	+)</a:t>
            </a:r>
            <a:r>
              <a:rPr lang="en-US" sz="2800" dirty="0" err="1">
                <a:latin typeface="#9Slide03 Cabin Medium" panose="00000600000000000000" pitchFamily="2" charset="0"/>
              </a:rPr>
              <a:t>Tham</a:t>
            </a:r>
            <a:r>
              <a:rPr lang="en-US" sz="2800" dirty="0">
                <a:latin typeface="#9Slide03 Cabin Medium" panose="00000600000000000000" pitchFamily="2" charset="0"/>
              </a:rPr>
              <a:t> </a:t>
            </a:r>
            <a:r>
              <a:rPr lang="en-US" sz="2800" dirty="0" err="1">
                <a:latin typeface="#9Slide03 Cabin Medium" panose="00000600000000000000" pitchFamily="2" charset="0"/>
              </a:rPr>
              <a:t>gia</a:t>
            </a:r>
            <a:r>
              <a:rPr lang="en-US" sz="2800" dirty="0">
                <a:latin typeface="#9Slide03 Cabin Medium" panose="00000600000000000000" pitchFamily="2" charset="0"/>
              </a:rPr>
              <a:t> </a:t>
            </a:r>
            <a:r>
              <a:rPr lang="en-US" sz="2800" dirty="0" err="1">
                <a:latin typeface="#9Slide03 Cabin Medium" panose="00000600000000000000" pitchFamily="2" charset="0"/>
              </a:rPr>
              <a:t>nghe</a:t>
            </a:r>
            <a:r>
              <a:rPr lang="en-US" sz="2800" dirty="0">
                <a:latin typeface="#9Slide03 Cabin Medium" panose="00000600000000000000" pitchFamily="2" charset="0"/>
              </a:rPr>
              <a:t>, </a:t>
            </a:r>
            <a:r>
              <a:rPr lang="en-US" sz="2800" dirty="0" err="1">
                <a:latin typeface="#9Slide03 Cabin Medium" panose="00000600000000000000" pitchFamily="2" charset="0"/>
              </a:rPr>
              <a:t>nhận</a:t>
            </a:r>
            <a:r>
              <a:rPr lang="en-US" sz="2800" dirty="0">
                <a:latin typeface="#9Slide03 Cabin Medium" panose="00000600000000000000" pitchFamily="2" charset="0"/>
              </a:rPr>
              <a:t> </a:t>
            </a:r>
            <a:r>
              <a:rPr lang="en-US" sz="2800" dirty="0" err="1">
                <a:latin typeface="#9Slide03 Cabin Medium" panose="00000600000000000000" pitchFamily="2" charset="0"/>
              </a:rPr>
              <a:t>xét</a:t>
            </a:r>
            <a:r>
              <a:rPr lang="en-US" sz="2800" dirty="0">
                <a:latin typeface="#9Slide03 Cabin Medium" panose="00000600000000000000" pitchFamily="2" charset="0"/>
              </a:rPr>
              <a:t>, </a:t>
            </a:r>
            <a:r>
              <a:rPr lang="en-US" sz="2800" dirty="0" err="1">
                <a:latin typeface="#9Slide03 Cabin Medium" panose="00000600000000000000" pitchFamily="2" charset="0"/>
              </a:rPr>
              <a:t>góp</a:t>
            </a:r>
            <a:r>
              <a:rPr lang="en-US" sz="2800" dirty="0">
                <a:latin typeface="#9Slide03 Cabin Medium" panose="00000600000000000000" pitchFamily="2" charset="0"/>
              </a:rPr>
              <a:t> ý </a:t>
            </a:r>
            <a:r>
              <a:rPr lang="en-US" sz="2800" dirty="0" err="1">
                <a:latin typeface="#9Slide03 Cabin Medium" panose="00000600000000000000" pitchFamily="2" charset="0"/>
              </a:rPr>
              <a:t>cho</a:t>
            </a:r>
            <a:r>
              <a:rPr lang="en-US" sz="2800" dirty="0">
                <a:latin typeface="#9Slide03 Cabin Medium" panose="00000600000000000000" pitchFamily="2" charset="0"/>
              </a:rPr>
              <a:t> </a:t>
            </a:r>
            <a:r>
              <a:rPr lang="en-US" sz="2800" dirty="0" err="1">
                <a:latin typeface="#9Slide03 Cabin Medium" panose="00000600000000000000" pitchFamily="2" charset="0"/>
              </a:rPr>
              <a:t>nhóm</a:t>
            </a:r>
            <a:r>
              <a:rPr lang="en-US" sz="2800" dirty="0">
                <a:latin typeface="#9Slide03 Cabin Medium" panose="00000600000000000000" pitchFamily="2" charset="0"/>
              </a:rPr>
              <a:t> </a:t>
            </a:r>
            <a:r>
              <a:rPr lang="en-US" sz="2800" dirty="0" err="1">
                <a:latin typeface="#9Slide03 Cabin Medium" panose="00000600000000000000" pitchFamily="2" charset="0"/>
              </a:rPr>
              <a:t>bạn</a:t>
            </a:r>
            <a:endParaRPr lang="en-US" sz="2800" dirty="0">
              <a:latin typeface="#9Slide03 Cabin Medium" panose="00000600000000000000" pitchFamily="2" charset="0"/>
            </a:endParaRPr>
          </a:p>
        </p:txBody>
      </p:sp>
    </p:spTree>
    <p:extLst>
      <p:ext uri="{BB962C8B-B14F-4D97-AF65-F5344CB8AC3E}">
        <p14:creationId xmlns:p14="http://schemas.microsoft.com/office/powerpoint/2010/main" val="2174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1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1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1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1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1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1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1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1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wipe(down)">
                                      <p:cBhvr>
                                        <p:cTn id="57" dur="1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431A9B-4B87-4F2F-AB9E-CAE6A6729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618</TotalTime>
  <Words>853</Words>
  <Application>Microsoft Office PowerPoint</Application>
  <PresentationFormat>Widescreen</PresentationFormat>
  <Paragraphs>157</Paragraphs>
  <Slides>16</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2" baseType="lpstr">
      <vt:lpstr>#9Slide03 Arima Madurai Black</vt:lpstr>
      <vt:lpstr>#9Slide03 Arima Madurai Bold</vt:lpstr>
      <vt:lpstr>#9Slide03 Arima Madurai ExtraBo</vt:lpstr>
      <vt:lpstr>#9Slide03 Cabin Medium</vt:lpstr>
      <vt:lpstr>#9Slide03 IcielPanton Black</vt:lpstr>
      <vt:lpstr>#9Slide03 Source Sans Pro Black</vt:lpstr>
      <vt:lpstr>#9Slide05 Amplify</vt:lpstr>
      <vt:lpstr>Arial</vt:lpstr>
      <vt:lpstr>Calibri</vt:lpstr>
      <vt:lpstr>Cambria Math</vt:lpstr>
      <vt:lpstr>Courier New</vt:lpstr>
      <vt:lpstr>Kristen ITC</vt:lpstr>
      <vt:lpstr>Quire Sans</vt:lpstr>
      <vt:lpstr>Times New Roman</vt:lpstr>
      <vt:lpstr>Office Theme</vt:lpstr>
      <vt:lpstr>Equation</vt:lpstr>
      <vt:lpstr>Khởi động </vt:lpstr>
      <vt:lpstr>Câu 1.  Phương trình bậc nhất một ẩn có dạng là</vt:lpstr>
      <vt:lpstr>Câu 2.  Cho lời giải sau, dòng (1) sử dụng quy tắc biến đổi nào? </vt:lpstr>
      <vt:lpstr>Câu 3.  Tập nghiệm của phương trình 4x+12=0 là</vt:lpstr>
      <vt:lpstr>Câu 4.  Phương trình 3x-6=x+2  có nghiệm là </vt:lpstr>
      <vt:lpstr>Câu 5.  Nghiệm của phương trình x-(4-2x)=2.(x+1) là </vt:lpstr>
      <vt:lpstr>Trường THCS Dương Hà </vt:lpstr>
      <vt:lpstr>1. Các ví dụ và cách giải</vt:lpstr>
      <vt:lpstr>Tiêu chí đánh giá </vt:lpstr>
      <vt:lpstr>Các bước giải</vt:lpstr>
      <vt:lpstr>2. Luyện tập </vt:lpstr>
      <vt:lpstr>PowerPoint Presentation</vt:lpstr>
      <vt:lpstr>Chú ý </vt:lpstr>
      <vt:lpstr>KAHOOT</vt:lpstr>
      <vt:lpstr>Hướng dẫn về nhà </vt:lpstr>
      <vt:lpstr>Handouts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Hiền Nguyễn</dc:creator>
  <cp:lastModifiedBy>Hiền Nguyễn</cp:lastModifiedBy>
  <cp:revision>6</cp:revision>
  <dcterms:created xsi:type="dcterms:W3CDTF">2021-01-21T08:39:06Z</dcterms:created>
  <dcterms:modified xsi:type="dcterms:W3CDTF">2021-01-22T02:55:22Z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